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721" r:id="rId3"/>
    <p:sldMasterId id="2147483763" r:id="rId4"/>
  </p:sldMasterIdLst>
  <p:notesMasterIdLst>
    <p:notesMasterId r:id="rId52"/>
  </p:notesMasterIdLst>
  <p:sldIdLst>
    <p:sldId id="257" r:id="rId5"/>
    <p:sldId id="354" r:id="rId6"/>
    <p:sldId id="356" r:id="rId7"/>
    <p:sldId id="374" r:id="rId8"/>
    <p:sldId id="353" r:id="rId9"/>
    <p:sldId id="378" r:id="rId10"/>
    <p:sldId id="377" r:id="rId11"/>
    <p:sldId id="316" r:id="rId12"/>
    <p:sldId id="319" r:id="rId13"/>
    <p:sldId id="320" r:id="rId14"/>
    <p:sldId id="321" r:id="rId15"/>
    <p:sldId id="329" r:id="rId16"/>
    <p:sldId id="330" r:id="rId17"/>
    <p:sldId id="331" r:id="rId18"/>
    <p:sldId id="267" r:id="rId19"/>
    <p:sldId id="372" r:id="rId20"/>
    <p:sldId id="362" r:id="rId21"/>
    <p:sldId id="361" r:id="rId22"/>
    <p:sldId id="333" r:id="rId23"/>
    <p:sldId id="336" r:id="rId24"/>
    <p:sldId id="337" r:id="rId25"/>
    <p:sldId id="338" r:id="rId26"/>
    <p:sldId id="339" r:id="rId27"/>
    <p:sldId id="340" r:id="rId28"/>
    <p:sldId id="341" r:id="rId29"/>
    <p:sldId id="342" r:id="rId30"/>
    <p:sldId id="344" r:id="rId31"/>
    <p:sldId id="375" r:id="rId32"/>
    <p:sldId id="345" r:id="rId33"/>
    <p:sldId id="273" r:id="rId34"/>
    <p:sldId id="290" r:id="rId35"/>
    <p:sldId id="276" r:id="rId36"/>
    <p:sldId id="277" r:id="rId37"/>
    <p:sldId id="279" r:id="rId38"/>
    <p:sldId id="280" r:id="rId39"/>
    <p:sldId id="281" r:id="rId40"/>
    <p:sldId id="295" r:id="rId41"/>
    <p:sldId id="299" r:id="rId42"/>
    <p:sldId id="300" r:id="rId43"/>
    <p:sldId id="301" r:id="rId44"/>
    <p:sldId id="302" r:id="rId45"/>
    <p:sldId id="303" r:id="rId46"/>
    <p:sldId id="283" r:id="rId47"/>
    <p:sldId id="305" r:id="rId48"/>
    <p:sldId id="306" r:id="rId49"/>
    <p:sldId id="307" r:id="rId50"/>
    <p:sldId id="37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Estrada" initials="DE" lastIdx="1" clrIdx="0">
    <p:extLst>
      <p:ext uri="{19B8F6BF-5375-455C-9EA6-DF929625EA0E}">
        <p15:presenceInfo xmlns:p15="http://schemas.microsoft.com/office/powerpoint/2012/main" userId="10828e70e22ccd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2949"/>
    <a:srgbClr val="FF7A00"/>
    <a:srgbClr val="C6D219"/>
    <a:srgbClr val="4AB7AE"/>
    <a:srgbClr val="00AEEF"/>
    <a:srgbClr val="0071CE"/>
    <a:srgbClr val="04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6521" autoAdjust="0"/>
  </p:normalViewPr>
  <p:slideViewPr>
    <p:cSldViewPr snapToGrid="0">
      <p:cViewPr varScale="1">
        <p:scale>
          <a:sx n="115" d="100"/>
          <a:sy n="115" d="100"/>
        </p:scale>
        <p:origin x="240" y="96"/>
      </p:cViewPr>
      <p:guideLst>
        <p:guide orient="horz" pos="2160"/>
        <p:guide pos="3840"/>
      </p:guideLst>
    </p:cSldViewPr>
  </p:slideViewPr>
  <p:notesTextViewPr>
    <p:cViewPr>
      <p:scale>
        <a:sx n="1" d="1"/>
        <a:sy n="1" d="1"/>
      </p:scale>
      <p:origin x="0" y="0"/>
    </p:cViewPr>
  </p:notesTextViewPr>
  <p:sorterViewPr>
    <p:cViewPr>
      <p:scale>
        <a:sx n="29" d="100"/>
        <a:sy n="2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B8730-3C7B-4F68-9054-5E22401D5B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4963FB-27CF-4147-A8C4-1F74A0E1F787}">
      <dgm:prSet custT="1"/>
      <dgm:spPr>
        <a:solidFill>
          <a:srgbClr val="FFC000"/>
        </a:solidFill>
      </dgm:spPr>
      <dgm:t>
        <a:bodyPr/>
        <a:lstStyle/>
        <a:p>
          <a:pPr algn="ctr"/>
          <a:r>
            <a:rPr lang="en-US" sz="3600" dirty="0"/>
            <a:t>Panorama industria Ciber Seguridad </a:t>
          </a:r>
        </a:p>
      </dgm:t>
    </dgm:pt>
    <dgm:pt modelId="{79404C58-3850-438A-85B7-34E4B2623C02}" type="parTrans" cxnId="{4918C131-F7BF-42BB-B358-E8FE3F512D69}">
      <dgm:prSet/>
      <dgm:spPr/>
      <dgm:t>
        <a:bodyPr/>
        <a:lstStyle/>
        <a:p>
          <a:endParaRPr lang="en-US"/>
        </a:p>
      </dgm:t>
    </dgm:pt>
    <dgm:pt modelId="{96FBFBC2-8F39-4661-86DA-363DFD6BCFBC}" type="sibTrans" cxnId="{4918C131-F7BF-42BB-B358-E8FE3F512D69}">
      <dgm:prSet/>
      <dgm:spPr/>
      <dgm:t>
        <a:bodyPr/>
        <a:lstStyle/>
        <a:p>
          <a:endParaRPr lang="en-US"/>
        </a:p>
      </dgm:t>
    </dgm:pt>
    <dgm:pt modelId="{615D4C5B-FB9D-4CE5-A806-383448F66427}" type="pres">
      <dgm:prSet presAssocID="{912B8730-3C7B-4F68-9054-5E22401D5BC6}" presName="linear" presStyleCnt="0">
        <dgm:presLayoutVars>
          <dgm:animLvl val="lvl"/>
          <dgm:resizeHandles val="exact"/>
        </dgm:presLayoutVars>
      </dgm:prSet>
      <dgm:spPr/>
    </dgm:pt>
    <dgm:pt modelId="{7CD216F0-3F85-4D7D-8E49-9D3BCD4C812D}" type="pres">
      <dgm:prSet presAssocID="{2E4963FB-27CF-4147-A8C4-1F74A0E1F787}" presName="parentText" presStyleLbl="node1" presStyleIdx="0" presStyleCnt="1">
        <dgm:presLayoutVars>
          <dgm:chMax val="0"/>
          <dgm:bulletEnabled val="1"/>
        </dgm:presLayoutVars>
      </dgm:prSet>
      <dgm:spPr/>
    </dgm:pt>
  </dgm:ptLst>
  <dgm:cxnLst>
    <dgm:cxn modelId="{7A9D4F26-2128-414E-AB2B-74BF27B19DEC}" type="presOf" srcId="{912B8730-3C7B-4F68-9054-5E22401D5BC6}" destId="{615D4C5B-FB9D-4CE5-A806-383448F66427}" srcOrd="0" destOrd="0" presId="urn:microsoft.com/office/officeart/2005/8/layout/vList2"/>
    <dgm:cxn modelId="{73B69327-27B1-8340-9AE7-F7396C6D20DA}" type="presOf" srcId="{2E4963FB-27CF-4147-A8C4-1F74A0E1F787}" destId="{7CD216F0-3F85-4D7D-8E49-9D3BCD4C812D}" srcOrd="0" destOrd="0" presId="urn:microsoft.com/office/officeart/2005/8/layout/vList2"/>
    <dgm:cxn modelId="{4918C131-F7BF-42BB-B358-E8FE3F512D69}" srcId="{912B8730-3C7B-4F68-9054-5E22401D5BC6}" destId="{2E4963FB-27CF-4147-A8C4-1F74A0E1F787}" srcOrd="0" destOrd="0" parTransId="{79404C58-3850-438A-85B7-34E4B2623C02}" sibTransId="{96FBFBC2-8F39-4661-86DA-363DFD6BCFBC}"/>
    <dgm:cxn modelId="{BAAE31E4-341A-5642-929E-327025DA7CD5}" type="presParOf" srcId="{615D4C5B-FB9D-4CE5-A806-383448F66427}" destId="{7CD216F0-3F85-4D7D-8E49-9D3BCD4C812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2325A-F1CC-47C3-87A9-E95E042711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BF2958-37EA-4D3E-BA5E-3BC87CD3ADA7}">
      <dgm:prSet custT="1"/>
      <dgm:spPr>
        <a:solidFill>
          <a:schemeClr val="tx1"/>
        </a:solidFill>
      </dgm:spPr>
      <dgm:t>
        <a:bodyPr/>
        <a:lstStyle/>
        <a:p>
          <a:pPr algn="ctr"/>
          <a:r>
            <a:rPr lang="en-US" sz="2000" dirty="0"/>
            <a:t>Tablero principal de Cybot</a:t>
          </a:r>
        </a:p>
      </dgm:t>
    </dgm:pt>
    <dgm:pt modelId="{B26C89EA-ED44-4967-A175-26E5727C32B6}" type="parTrans" cxnId="{0B568920-5287-4C76-9636-8BCB2F9F4B83}">
      <dgm:prSet/>
      <dgm:spPr/>
      <dgm:t>
        <a:bodyPr/>
        <a:lstStyle/>
        <a:p>
          <a:endParaRPr lang="en-US"/>
        </a:p>
      </dgm:t>
    </dgm:pt>
    <dgm:pt modelId="{F79E2F56-98C5-40AE-87A5-7A8229E4C29D}" type="sibTrans" cxnId="{0B568920-5287-4C76-9636-8BCB2F9F4B83}">
      <dgm:prSet/>
      <dgm:spPr/>
      <dgm:t>
        <a:bodyPr/>
        <a:lstStyle/>
        <a:p>
          <a:endParaRPr lang="en-US"/>
        </a:p>
      </dgm:t>
    </dgm:pt>
    <dgm:pt modelId="{2217C396-F828-47B5-9509-2FC93F3B6F2F}" type="pres">
      <dgm:prSet presAssocID="{4982325A-F1CC-47C3-87A9-E95E042711E5}" presName="linear" presStyleCnt="0">
        <dgm:presLayoutVars>
          <dgm:animLvl val="lvl"/>
          <dgm:resizeHandles val="exact"/>
        </dgm:presLayoutVars>
      </dgm:prSet>
      <dgm:spPr/>
    </dgm:pt>
    <dgm:pt modelId="{56B983A6-419D-45D3-A6C4-52EE6870235A}" type="pres">
      <dgm:prSet presAssocID="{9CBF2958-37EA-4D3E-BA5E-3BC87CD3ADA7}" presName="parentText" presStyleLbl="node1" presStyleIdx="0" presStyleCnt="1">
        <dgm:presLayoutVars>
          <dgm:chMax val="0"/>
          <dgm:bulletEnabled val="1"/>
        </dgm:presLayoutVars>
      </dgm:prSet>
      <dgm:spPr/>
    </dgm:pt>
  </dgm:ptLst>
  <dgm:cxnLst>
    <dgm:cxn modelId="{0B568920-5287-4C76-9636-8BCB2F9F4B83}" srcId="{4982325A-F1CC-47C3-87A9-E95E042711E5}" destId="{9CBF2958-37EA-4D3E-BA5E-3BC87CD3ADA7}" srcOrd="0" destOrd="0" parTransId="{B26C89EA-ED44-4967-A175-26E5727C32B6}" sibTransId="{F79E2F56-98C5-40AE-87A5-7A8229E4C29D}"/>
    <dgm:cxn modelId="{AF6533E6-E670-4A5F-BF04-DA5E6F5494D1}" type="presOf" srcId="{9CBF2958-37EA-4D3E-BA5E-3BC87CD3ADA7}" destId="{56B983A6-419D-45D3-A6C4-52EE6870235A}" srcOrd="0" destOrd="0" presId="urn:microsoft.com/office/officeart/2005/8/layout/vList2"/>
    <dgm:cxn modelId="{76F36DF1-885D-42FD-ADFD-B267CDE62E14}" type="presOf" srcId="{4982325A-F1CC-47C3-87A9-E95E042711E5}" destId="{2217C396-F828-47B5-9509-2FC93F3B6F2F}" srcOrd="0" destOrd="0" presId="urn:microsoft.com/office/officeart/2005/8/layout/vList2"/>
    <dgm:cxn modelId="{80738BF2-65E1-4F6F-B47C-FAF3E48C2D71}" type="presParOf" srcId="{2217C396-F828-47B5-9509-2FC93F3B6F2F}" destId="{56B983A6-419D-45D3-A6C4-52EE6870235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2325A-F1CC-47C3-87A9-E95E042711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BF2958-37EA-4D3E-BA5E-3BC87CD3ADA7}">
      <dgm:prSet custT="1"/>
      <dgm:spPr>
        <a:solidFill>
          <a:schemeClr val="bg2">
            <a:lumMod val="50000"/>
          </a:schemeClr>
        </a:solidFill>
      </dgm:spPr>
      <dgm:t>
        <a:bodyPr/>
        <a:lstStyle/>
        <a:p>
          <a:pPr algn="ctr"/>
          <a:r>
            <a:rPr lang="en-US" sz="2000" dirty="0"/>
            <a:t>Instale cuantas </a:t>
          </a:r>
          <a:r>
            <a:rPr lang="en-US" sz="2000" dirty="0" err="1"/>
            <a:t>CyBotPro necesite, </a:t>
          </a:r>
          <a:r>
            <a:rPr lang="en-US" sz="2000" dirty="0"/>
            <a:t> el precio es por cada IP</a:t>
          </a:r>
        </a:p>
      </dgm:t>
    </dgm:pt>
    <dgm:pt modelId="{B26C89EA-ED44-4967-A175-26E5727C32B6}" type="parTrans" cxnId="{0B568920-5287-4C76-9636-8BCB2F9F4B83}">
      <dgm:prSet/>
      <dgm:spPr/>
      <dgm:t>
        <a:bodyPr/>
        <a:lstStyle/>
        <a:p>
          <a:endParaRPr lang="en-US"/>
        </a:p>
      </dgm:t>
    </dgm:pt>
    <dgm:pt modelId="{F79E2F56-98C5-40AE-87A5-7A8229E4C29D}" type="sibTrans" cxnId="{0B568920-5287-4C76-9636-8BCB2F9F4B83}">
      <dgm:prSet/>
      <dgm:spPr/>
      <dgm:t>
        <a:bodyPr/>
        <a:lstStyle/>
        <a:p>
          <a:endParaRPr lang="en-US"/>
        </a:p>
      </dgm:t>
    </dgm:pt>
    <dgm:pt modelId="{2217C396-F828-47B5-9509-2FC93F3B6F2F}" type="pres">
      <dgm:prSet presAssocID="{4982325A-F1CC-47C3-87A9-E95E042711E5}" presName="linear" presStyleCnt="0">
        <dgm:presLayoutVars>
          <dgm:animLvl val="lvl"/>
          <dgm:resizeHandles val="exact"/>
        </dgm:presLayoutVars>
      </dgm:prSet>
      <dgm:spPr/>
    </dgm:pt>
    <dgm:pt modelId="{56B983A6-419D-45D3-A6C4-52EE6870235A}" type="pres">
      <dgm:prSet presAssocID="{9CBF2958-37EA-4D3E-BA5E-3BC87CD3ADA7}" presName="parentText" presStyleLbl="node1" presStyleIdx="0" presStyleCnt="1">
        <dgm:presLayoutVars>
          <dgm:chMax val="0"/>
          <dgm:bulletEnabled val="1"/>
        </dgm:presLayoutVars>
      </dgm:prSet>
      <dgm:spPr/>
    </dgm:pt>
  </dgm:ptLst>
  <dgm:cxnLst>
    <dgm:cxn modelId="{FEA8920E-27D5-3F4E-8295-7E769BBFBF29}" type="presOf" srcId="{9CBF2958-37EA-4D3E-BA5E-3BC87CD3ADA7}" destId="{56B983A6-419D-45D3-A6C4-52EE6870235A}" srcOrd="0" destOrd="0" presId="urn:microsoft.com/office/officeart/2005/8/layout/vList2"/>
    <dgm:cxn modelId="{0B568920-5287-4C76-9636-8BCB2F9F4B83}" srcId="{4982325A-F1CC-47C3-87A9-E95E042711E5}" destId="{9CBF2958-37EA-4D3E-BA5E-3BC87CD3ADA7}" srcOrd="0" destOrd="0" parTransId="{B26C89EA-ED44-4967-A175-26E5727C32B6}" sibTransId="{F79E2F56-98C5-40AE-87A5-7A8229E4C29D}"/>
    <dgm:cxn modelId="{5FF0C09C-82FA-C74B-BB43-A20E3DA9523A}" type="presOf" srcId="{4982325A-F1CC-47C3-87A9-E95E042711E5}" destId="{2217C396-F828-47B5-9509-2FC93F3B6F2F}" srcOrd="0" destOrd="0" presId="urn:microsoft.com/office/officeart/2005/8/layout/vList2"/>
    <dgm:cxn modelId="{9EAADF51-89AF-F549-8F44-72CF4787DBDF}" type="presParOf" srcId="{2217C396-F828-47B5-9509-2FC93F3B6F2F}" destId="{56B983A6-419D-45D3-A6C4-52EE6870235A}"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82325A-F1CC-47C3-87A9-E95E042711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BF2958-37EA-4D3E-BA5E-3BC87CD3ADA7}">
      <dgm:prSet custT="1"/>
      <dgm:spPr>
        <a:solidFill>
          <a:schemeClr val="bg2">
            <a:lumMod val="50000"/>
          </a:schemeClr>
        </a:solidFill>
      </dgm:spPr>
      <dgm:t>
        <a:bodyPr/>
        <a:lstStyle/>
        <a:p>
          <a:pPr algn="ctr"/>
          <a:r>
            <a:rPr lang="en-US" sz="2000" dirty="0"/>
            <a:t>Varios modelos de licenciamiento y precios</a:t>
          </a:r>
        </a:p>
      </dgm:t>
    </dgm:pt>
    <dgm:pt modelId="{B26C89EA-ED44-4967-A175-26E5727C32B6}" type="parTrans" cxnId="{0B568920-5287-4C76-9636-8BCB2F9F4B83}">
      <dgm:prSet/>
      <dgm:spPr/>
      <dgm:t>
        <a:bodyPr/>
        <a:lstStyle/>
        <a:p>
          <a:endParaRPr lang="en-US"/>
        </a:p>
      </dgm:t>
    </dgm:pt>
    <dgm:pt modelId="{F79E2F56-98C5-40AE-87A5-7A8229E4C29D}" type="sibTrans" cxnId="{0B568920-5287-4C76-9636-8BCB2F9F4B83}">
      <dgm:prSet/>
      <dgm:spPr/>
      <dgm:t>
        <a:bodyPr/>
        <a:lstStyle/>
        <a:p>
          <a:endParaRPr lang="en-US"/>
        </a:p>
      </dgm:t>
    </dgm:pt>
    <dgm:pt modelId="{2217C396-F828-47B5-9509-2FC93F3B6F2F}" type="pres">
      <dgm:prSet presAssocID="{4982325A-F1CC-47C3-87A9-E95E042711E5}" presName="linear" presStyleCnt="0">
        <dgm:presLayoutVars>
          <dgm:animLvl val="lvl"/>
          <dgm:resizeHandles val="exact"/>
        </dgm:presLayoutVars>
      </dgm:prSet>
      <dgm:spPr/>
    </dgm:pt>
    <dgm:pt modelId="{56B983A6-419D-45D3-A6C4-52EE6870235A}" type="pres">
      <dgm:prSet presAssocID="{9CBF2958-37EA-4D3E-BA5E-3BC87CD3ADA7}" presName="parentText" presStyleLbl="node1" presStyleIdx="0" presStyleCnt="1">
        <dgm:presLayoutVars>
          <dgm:chMax val="0"/>
          <dgm:bulletEnabled val="1"/>
        </dgm:presLayoutVars>
      </dgm:prSet>
      <dgm:spPr/>
    </dgm:pt>
  </dgm:ptLst>
  <dgm:cxnLst>
    <dgm:cxn modelId="{0B568920-5287-4C76-9636-8BCB2F9F4B83}" srcId="{4982325A-F1CC-47C3-87A9-E95E042711E5}" destId="{9CBF2958-37EA-4D3E-BA5E-3BC87CD3ADA7}" srcOrd="0" destOrd="0" parTransId="{B26C89EA-ED44-4967-A175-26E5727C32B6}" sibTransId="{F79E2F56-98C5-40AE-87A5-7A8229E4C29D}"/>
    <dgm:cxn modelId="{AF6533E6-E670-4A5F-BF04-DA5E6F5494D1}" type="presOf" srcId="{9CBF2958-37EA-4D3E-BA5E-3BC87CD3ADA7}" destId="{56B983A6-419D-45D3-A6C4-52EE6870235A}" srcOrd="0" destOrd="0" presId="urn:microsoft.com/office/officeart/2005/8/layout/vList2"/>
    <dgm:cxn modelId="{76F36DF1-885D-42FD-ADFD-B267CDE62E14}" type="presOf" srcId="{4982325A-F1CC-47C3-87A9-E95E042711E5}" destId="{2217C396-F828-47B5-9509-2FC93F3B6F2F}" srcOrd="0" destOrd="0" presId="urn:microsoft.com/office/officeart/2005/8/layout/vList2"/>
    <dgm:cxn modelId="{80738BF2-65E1-4F6F-B47C-FAF3E48C2D71}" type="presParOf" srcId="{2217C396-F828-47B5-9509-2FC93F3B6F2F}" destId="{56B983A6-419D-45D3-A6C4-52EE687023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216F0-3F85-4D7D-8E49-9D3BCD4C812D}">
      <dsp:nvSpPr>
        <dsp:cNvPr id="0" name=""/>
        <dsp:cNvSpPr/>
      </dsp:nvSpPr>
      <dsp:spPr>
        <a:xfrm>
          <a:off x="0" y="341"/>
          <a:ext cx="10922757" cy="4641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Panorama industria Ciber Seguridad </a:t>
          </a:r>
        </a:p>
      </dsp:txBody>
      <dsp:txXfrm>
        <a:off x="22660" y="23001"/>
        <a:ext cx="10877437" cy="418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983A6-419D-45D3-A6C4-52EE6870235A}">
      <dsp:nvSpPr>
        <dsp:cNvPr id="0" name=""/>
        <dsp:cNvSpPr/>
      </dsp:nvSpPr>
      <dsp:spPr>
        <a:xfrm>
          <a:off x="0" y="93"/>
          <a:ext cx="9059005" cy="369144"/>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Tablero principal de Cybot</a:t>
          </a:r>
        </a:p>
      </dsp:txBody>
      <dsp:txXfrm>
        <a:off x="18020" y="18113"/>
        <a:ext cx="9022965" cy="333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983A6-419D-45D3-A6C4-52EE6870235A}">
      <dsp:nvSpPr>
        <dsp:cNvPr id="0" name=""/>
        <dsp:cNvSpPr/>
      </dsp:nvSpPr>
      <dsp:spPr>
        <a:xfrm>
          <a:off x="0" y="93"/>
          <a:ext cx="9059005" cy="369144"/>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Instale cuantas </a:t>
          </a:r>
          <a:r>
            <a:rPr lang="en-US" sz="2000" kern="1200" dirty="0" err="1"/>
            <a:t>CyBotPro necesite, </a:t>
          </a:r>
          <a:r>
            <a:rPr lang="en-US" sz="2000" kern="1200" dirty="0"/>
            <a:t> el precio es por cada IP</a:t>
          </a:r>
        </a:p>
      </dsp:txBody>
      <dsp:txXfrm>
        <a:off x="18020" y="18113"/>
        <a:ext cx="9022965" cy="333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983A6-419D-45D3-A6C4-52EE6870235A}">
      <dsp:nvSpPr>
        <dsp:cNvPr id="0" name=""/>
        <dsp:cNvSpPr/>
      </dsp:nvSpPr>
      <dsp:spPr>
        <a:xfrm>
          <a:off x="0" y="93"/>
          <a:ext cx="9059005" cy="369144"/>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Varios modelos de licenciamiento y precios</a:t>
          </a:r>
        </a:p>
      </dsp:txBody>
      <dsp:txXfrm>
        <a:off x="18020" y="18113"/>
        <a:ext cx="9022965" cy="3331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FD755-F5C2-42A1-AF4A-DC38C9E92510}"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B8C9E-170B-4772-A815-4DD197A7FB89}" type="slidenum">
              <a:rPr lang="en-US" smtClean="0"/>
              <a:t>‹#›</a:t>
            </a:fld>
            <a:endParaRPr lang="en-US"/>
          </a:p>
        </p:txBody>
      </p:sp>
    </p:spTree>
    <p:extLst>
      <p:ext uri="{BB962C8B-B14F-4D97-AF65-F5344CB8AC3E}">
        <p14:creationId xmlns:p14="http://schemas.microsoft.com/office/powerpoint/2010/main" val="1103666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a:t>
            </a:r>
            <a:r>
              <a:rPr lang="en-US"/>
              <a:t>company’s</a:t>
            </a:r>
            <a:r>
              <a:rPr lang="en-US" baseline="0"/>
              <a:t> </a:t>
            </a:r>
            <a:r>
              <a:rPr lang="en-US"/>
              <a:t>presentation, </a:t>
            </a:r>
            <a:r>
              <a:rPr lang="en-US" dirty="0"/>
              <a:t>I am Daniel Estrada, President of Extralink Corporation</a:t>
            </a:r>
          </a:p>
        </p:txBody>
      </p:sp>
      <p:sp>
        <p:nvSpPr>
          <p:cNvPr id="4" name="Slide Number Placeholder 3"/>
          <p:cNvSpPr>
            <a:spLocks noGrp="1"/>
          </p:cNvSpPr>
          <p:nvPr>
            <p:ph type="sldNum" sz="quarter" idx="10"/>
          </p:nvPr>
        </p:nvSpPr>
        <p:spPr/>
        <p:txBody>
          <a:bodyPr/>
          <a:lstStyle/>
          <a:p>
            <a:fld id="{80E508B4-200B-438C-8ED5-A589CCBF8C17}" type="slidenum">
              <a:rPr lang="en-US" smtClean="0"/>
              <a:t>1</a:t>
            </a:fld>
            <a:endParaRPr lang="en-US"/>
          </a:p>
        </p:txBody>
      </p:sp>
    </p:spTree>
    <p:extLst>
      <p:ext uri="{BB962C8B-B14F-4D97-AF65-F5344CB8AC3E}">
        <p14:creationId xmlns:p14="http://schemas.microsoft.com/office/powerpoint/2010/main" val="142944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endParaRPr lang="en-AU" dirty="0"/>
          </a:p>
        </p:txBody>
      </p:sp>
    </p:spTree>
    <p:extLst>
      <p:ext uri="{BB962C8B-B14F-4D97-AF65-F5344CB8AC3E}">
        <p14:creationId xmlns:p14="http://schemas.microsoft.com/office/powerpoint/2010/main" val="2771262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endParaRPr lang="en-AU" dirty="0"/>
          </a:p>
        </p:txBody>
      </p:sp>
    </p:spTree>
    <p:extLst>
      <p:ext uri="{BB962C8B-B14F-4D97-AF65-F5344CB8AC3E}">
        <p14:creationId xmlns:p14="http://schemas.microsoft.com/office/powerpoint/2010/main" val="119109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marL="0" algn="l" defTabSz="914400" rtl="0" eaLnBrk="1" latinLnBrk="0" hangingPunct="1"/>
            <a:endParaRPr dirty="0"/>
          </a:p>
        </p:txBody>
      </p:sp>
    </p:spTree>
    <p:extLst>
      <p:ext uri="{BB962C8B-B14F-4D97-AF65-F5344CB8AC3E}">
        <p14:creationId xmlns:p14="http://schemas.microsoft.com/office/powerpoint/2010/main" val="78277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algn="l" rtl="0" latinLnBrk="0"/>
            <a:endParaRPr dirty="0"/>
          </a:p>
        </p:txBody>
      </p:sp>
    </p:spTree>
    <p:extLst>
      <p:ext uri="{BB962C8B-B14F-4D97-AF65-F5344CB8AC3E}">
        <p14:creationId xmlns:p14="http://schemas.microsoft.com/office/powerpoint/2010/main" val="62154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marL="0" algn="r" defTabSz="914400" rtl="1" eaLnBrk="1" latinLnBrk="0" hangingPunct="1"/>
            <a:endParaRPr dirty="0"/>
          </a:p>
        </p:txBody>
      </p:sp>
    </p:spTree>
    <p:extLst>
      <p:ext uri="{BB962C8B-B14F-4D97-AF65-F5344CB8AC3E}">
        <p14:creationId xmlns:p14="http://schemas.microsoft.com/office/powerpoint/2010/main" val="161600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dashboard maps a fictitious client’s network.</a:t>
            </a:r>
          </a:p>
          <a:p>
            <a:pPr rtl="0" fontAlgn="base"/>
            <a:r>
              <a:rPr lang="en-US" sz="1200" b="0" i="0" u="none" strike="noStrike" kern="1200" dirty="0">
                <a:solidFill>
                  <a:schemeClr val="tx1"/>
                </a:solidFill>
                <a:effectLst/>
                <a:latin typeface="+mn-lt"/>
                <a:ea typeface="+mn-ea"/>
                <a:cs typeface="+mn-cs"/>
              </a:rPr>
              <a:t>From upper left to lower right on this dashboard we have the Attack Path Scenarios, Business, Risks, Data Summary, NW Risk Trends, Network Status Map, Critical Assets Status and Critical Events</a:t>
            </a:r>
          </a:p>
          <a:p>
            <a:pPr rtl="0" fontAlgn="base"/>
            <a:r>
              <a:rPr lang="en-US" sz="1200" b="0" i="0" u="none" strike="noStrike" kern="1200" dirty="0">
                <a:solidFill>
                  <a:schemeClr val="tx1"/>
                </a:solidFill>
                <a:effectLst/>
                <a:latin typeface="+mn-lt"/>
                <a:ea typeface="+mn-ea"/>
                <a:cs typeface="+mn-cs"/>
              </a:rPr>
              <a:t>So, here on the right in Data Summary we have all the technical information like the number of IPs discovered, when the last scan was run, a little lower the number of servers and workstations.</a:t>
            </a:r>
          </a:p>
          <a:p>
            <a:pPr rtl="0" fontAlgn="base"/>
            <a:r>
              <a:rPr lang="en-US" sz="1200" b="0" i="0" u="none" strike="noStrike" kern="1200" dirty="0">
                <a:solidFill>
                  <a:schemeClr val="tx1"/>
                </a:solidFill>
                <a:effectLst/>
                <a:latin typeface="+mn-lt"/>
                <a:ea typeface="+mn-ea"/>
                <a:cs typeface="+mn-cs"/>
              </a:rPr>
              <a:t>This middle section is Business Risks. When you hover over any of these you can see what percentage each threat is, like in this case 39% of total threats of Business Information leakage.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971922-086A-49C8-A332-24115CD74FCC}" type="slidenum">
              <a:rPr lang="en-US" smtClean="0"/>
              <a:t>15</a:t>
            </a:fld>
            <a:endParaRPr lang="en-US"/>
          </a:p>
        </p:txBody>
      </p:sp>
    </p:spTree>
    <p:extLst>
      <p:ext uri="{BB962C8B-B14F-4D97-AF65-F5344CB8AC3E}">
        <p14:creationId xmlns:p14="http://schemas.microsoft.com/office/powerpoint/2010/main" val="409296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971922-086A-49C8-A332-24115CD74FCC}" type="slidenum">
              <a:rPr lang="en-US" smtClean="0"/>
              <a:t>16</a:t>
            </a:fld>
            <a:endParaRPr lang="en-US"/>
          </a:p>
        </p:txBody>
      </p:sp>
    </p:spTree>
    <p:extLst>
      <p:ext uri="{BB962C8B-B14F-4D97-AF65-F5344CB8AC3E}">
        <p14:creationId xmlns:p14="http://schemas.microsoft.com/office/powerpoint/2010/main" val="409296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71922-086A-49C8-A332-24115CD74FCC}" type="slidenum">
              <a:rPr lang="en-US" smtClean="0"/>
              <a:t>17</a:t>
            </a:fld>
            <a:endParaRPr lang="en-US"/>
          </a:p>
        </p:txBody>
      </p:sp>
    </p:spTree>
    <p:extLst>
      <p:ext uri="{BB962C8B-B14F-4D97-AF65-F5344CB8AC3E}">
        <p14:creationId xmlns:p14="http://schemas.microsoft.com/office/powerpoint/2010/main" val="2542301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C02A9-23F1-0844-9F54-E4D0A6F2CE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53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Harmony IoT lives in the Pre-Attack and During-the-Attack phases.</a:t>
            </a:r>
          </a:p>
        </p:txBody>
      </p:sp>
      <p:sp>
        <p:nvSpPr>
          <p:cNvPr id="4" name="Slide Number Placeholder 3"/>
          <p:cNvSpPr>
            <a:spLocks noGrp="1"/>
          </p:cNvSpPr>
          <p:nvPr>
            <p:ph type="sldNum" sz="quarter" idx="5"/>
          </p:nvPr>
        </p:nvSpPr>
        <p:spPr/>
        <p:txBody>
          <a:bodyPr/>
          <a:lstStyle/>
          <a:p>
            <a:fld id="{8D7B8C9E-170B-4772-A815-4DD197A7FB89}" type="slidenum">
              <a:rPr lang="en-US" smtClean="0"/>
              <a:t>19</a:t>
            </a:fld>
            <a:endParaRPr lang="en-US"/>
          </a:p>
        </p:txBody>
      </p:sp>
    </p:spTree>
    <p:extLst>
      <p:ext uri="{BB962C8B-B14F-4D97-AF65-F5344CB8AC3E}">
        <p14:creationId xmlns:p14="http://schemas.microsoft.com/office/powerpoint/2010/main" val="188058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all types of Security here: Infrastructure, Cyber, Endpoint, Application, Cloud, Mobile, etc. Each solution is a siloed solution making the Chief Information Security Officer have dozens of screens and reports to try to find out if they are prone for a devasting attack. With such a complex landscape in our Information Security Industry, </a:t>
            </a:r>
            <a:r>
              <a:rPr lang="en-US" b="1" dirty="0"/>
              <a:t>how can I get a single window view of where my customer is at security-wise?</a:t>
            </a:r>
            <a:r>
              <a:rPr lang="en-US" dirty="0"/>
              <a:t> This is probably the biggest problem in our industry today.</a:t>
            </a:r>
          </a:p>
          <a:p>
            <a:endParaRPr lang="en-US" dirty="0"/>
          </a:p>
        </p:txBody>
      </p:sp>
      <p:sp>
        <p:nvSpPr>
          <p:cNvPr id="4" name="Slide Number Placeholder 3"/>
          <p:cNvSpPr>
            <a:spLocks noGrp="1"/>
          </p:cNvSpPr>
          <p:nvPr>
            <p:ph type="sldNum" sz="quarter" idx="10"/>
          </p:nvPr>
        </p:nvSpPr>
        <p:spPr/>
        <p:txBody>
          <a:bodyPr/>
          <a:lstStyle/>
          <a:p>
            <a:fld id="{F4971922-086A-49C8-A332-24115CD74FCC}" type="slidenum">
              <a:rPr lang="en-US" smtClean="0"/>
              <a:t>2</a:t>
            </a:fld>
            <a:endParaRPr lang="en-US"/>
          </a:p>
        </p:txBody>
      </p:sp>
    </p:spTree>
    <p:extLst>
      <p:ext uri="{BB962C8B-B14F-4D97-AF65-F5344CB8AC3E}">
        <p14:creationId xmlns:p14="http://schemas.microsoft.com/office/powerpoint/2010/main" val="135814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Exo Regular"/>
                <a:ea typeface="Exo Regular"/>
                <a:cs typeface="Exo Regular"/>
                <a:sym typeface="Exo Regular"/>
              </a:defRPr>
            </a:pPr>
            <a:r>
              <a:rPr lang="en-US" dirty="0"/>
              <a:t>Let’s begin by taking a look around us…</a:t>
            </a:r>
          </a:p>
          <a:p>
            <a:pPr>
              <a:defRPr>
                <a:latin typeface="Exo Regular"/>
                <a:ea typeface="Exo Regular"/>
                <a:cs typeface="Exo Regular"/>
                <a:sym typeface="Exo Regular"/>
              </a:defRPr>
            </a:pPr>
            <a:r>
              <a:rPr lang="en-US" dirty="0"/>
              <a:t>We’re sitting in a typical conference room…</a:t>
            </a:r>
          </a:p>
          <a:p>
            <a:pPr>
              <a:defRPr>
                <a:latin typeface="Exo Regular"/>
                <a:ea typeface="Exo Regular"/>
                <a:cs typeface="Exo Regular"/>
                <a:sym typeface="Exo Regular"/>
              </a:defRPr>
            </a:pPr>
            <a:r>
              <a:rPr lang="en-US" dirty="0"/>
              <a:t>Please try to count the number of IoT and Smart Connected devices in this area…</a:t>
            </a:r>
          </a:p>
        </p:txBody>
      </p:sp>
      <p:sp>
        <p:nvSpPr>
          <p:cNvPr id="4" name="Slide Number Placeholder 3"/>
          <p:cNvSpPr>
            <a:spLocks noGrp="1"/>
          </p:cNvSpPr>
          <p:nvPr>
            <p:ph type="sldNum" sz="quarter" idx="10"/>
          </p:nvPr>
        </p:nvSpPr>
        <p:spPr/>
        <p:txBody>
          <a:bodyPr/>
          <a:lstStyle/>
          <a:p>
            <a:fld id="{54438F1D-5E25-4D4D-A1A1-B355266BC600}" type="slidenum">
              <a:rPr lang="he-IL" smtClean="0"/>
              <a:t>20</a:t>
            </a:fld>
            <a:endParaRPr lang="he-IL" dirty="0"/>
          </a:p>
        </p:txBody>
      </p:sp>
    </p:spTree>
    <p:extLst>
      <p:ext uri="{BB962C8B-B14F-4D97-AF65-F5344CB8AC3E}">
        <p14:creationId xmlns:p14="http://schemas.microsoft.com/office/powerpoint/2010/main" val="582437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 Now you are definitely aware to the fact that they are so many IoT and Smart Connected devices in this area, such as: </a:t>
            </a:r>
          </a:p>
          <a:p>
            <a:pPr rtl="0"/>
            <a:r>
              <a:rPr lang="en-US" dirty="0"/>
              <a:t>Bluetooth keyboard / mouse, mobiles, Smart TV, wearables etc.</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38F1D-5E25-4D4D-A1A1-B355266BC600}" type="slidenum">
              <a:rPr lang="he-IL" smtClean="0"/>
              <a:t>21</a:t>
            </a:fld>
            <a:endParaRPr lang="he-IL" dirty="0"/>
          </a:p>
        </p:txBody>
      </p:sp>
    </p:spTree>
    <p:extLst>
      <p:ext uri="{BB962C8B-B14F-4D97-AF65-F5344CB8AC3E}">
        <p14:creationId xmlns:p14="http://schemas.microsoft.com/office/powerpoint/2010/main" val="1070363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is full of connected devices…</a:t>
            </a:r>
          </a:p>
          <a:p>
            <a:r>
              <a:rPr lang="en-US" dirty="0"/>
              <a:t>All in all, we are surrounded by </a:t>
            </a:r>
            <a:r>
              <a:rPr lang="he-IL" dirty="0"/>
              <a:t>30</a:t>
            </a:r>
            <a:r>
              <a:rPr lang="en-US" dirty="0"/>
              <a:t> billion connected devices… and the forecast is in between 30B to 50B connected devices by the end of this year!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38F1D-5E25-4D4D-A1A1-B355266BC600}" type="slidenum">
              <a:rPr lang="he-IL" smtClean="0"/>
              <a:t>22</a:t>
            </a:fld>
            <a:endParaRPr lang="he-IL" dirty="0"/>
          </a:p>
        </p:txBody>
      </p:sp>
    </p:spTree>
    <p:extLst>
      <p:ext uri="{BB962C8B-B14F-4D97-AF65-F5344CB8AC3E}">
        <p14:creationId xmlns:p14="http://schemas.microsoft.com/office/powerpoint/2010/main" val="309233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these devices are permanently located in your office…and some come in and out with employees and guests…</a:t>
            </a:r>
          </a:p>
          <a:p>
            <a:r>
              <a:rPr lang="en-US" dirty="0"/>
              <a:t>Many of them are there to help your business run smoother and more efficiently… and they seem to be so innocent  </a:t>
            </a:r>
            <a:endParaRPr lang="he-IL" dirty="0"/>
          </a:p>
        </p:txBody>
      </p:sp>
      <p:sp>
        <p:nvSpPr>
          <p:cNvPr id="4" name="Slide Number Placeholder 3"/>
          <p:cNvSpPr>
            <a:spLocks noGrp="1"/>
          </p:cNvSpPr>
          <p:nvPr>
            <p:ph type="sldNum" sz="quarter" idx="10"/>
          </p:nvPr>
        </p:nvSpPr>
        <p:spPr/>
        <p:txBody>
          <a:bodyPr/>
          <a:lstStyle/>
          <a:p>
            <a:fld id="{54438F1D-5E25-4D4D-A1A1-B355266BC600}" type="slidenum">
              <a:rPr lang="he-IL" smtClean="0"/>
              <a:t>23</a:t>
            </a:fld>
            <a:endParaRPr lang="he-IL" dirty="0"/>
          </a:p>
        </p:txBody>
      </p:sp>
    </p:spTree>
    <p:extLst>
      <p:ext uri="{BB962C8B-B14F-4D97-AF65-F5344CB8AC3E}">
        <p14:creationId xmlns:p14="http://schemas.microsoft.com/office/powerpoint/2010/main" val="279144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aside from doing all the amazing things they do, making our business and life at work easier and more efficient, these seemingly innocent devices are NOT so innocent…</a:t>
            </a:r>
          </a:p>
          <a:p>
            <a:endParaRPr lang="en-US" dirty="0"/>
          </a:p>
          <a:p>
            <a:r>
              <a:rPr lang="en-US" dirty="0"/>
              <a:t>We see many devices with minimal to no security and large number of vulnerabilities, for example:</a:t>
            </a:r>
          </a:p>
          <a:p>
            <a:pPr marL="171450" indent="-171450">
              <a:buSzPct val="100000"/>
              <a:buFont typeface="Arial"/>
              <a:buChar char="•"/>
            </a:pPr>
            <a:r>
              <a:rPr lang="en-US" dirty="0"/>
              <a:t>No protection on their storage</a:t>
            </a:r>
          </a:p>
          <a:p>
            <a:pPr marL="171450" indent="-171450">
              <a:buSzPct val="100000"/>
              <a:buFont typeface="Arial"/>
              <a:buChar char="•"/>
            </a:pPr>
            <a:r>
              <a:rPr lang="en-US" dirty="0"/>
              <a:t>Hardcoded backdoors for remote maintenance</a:t>
            </a:r>
          </a:p>
          <a:p>
            <a:pPr marL="171450" indent="-171450">
              <a:buSzPct val="100000"/>
              <a:buFont typeface="Arial"/>
              <a:buChar char="•"/>
            </a:pPr>
            <a:r>
              <a:rPr lang="en-US" dirty="0"/>
              <a:t>No encryption on their communications</a:t>
            </a:r>
          </a:p>
          <a:p>
            <a:pPr marL="171450" indent="-171450">
              <a:buSzPct val="100000"/>
              <a:buFont typeface="Arial"/>
              <a:buChar char="•"/>
            </a:pPr>
            <a:r>
              <a:rPr lang="en-US" dirty="0"/>
              <a:t>Default (or factory) pairing codes</a:t>
            </a:r>
          </a:p>
          <a:p>
            <a:pPr marL="171450" indent="-171450">
              <a:buSzPct val="100000"/>
              <a:buFont typeface="Arial"/>
              <a:buChar char="•"/>
            </a:pPr>
            <a:r>
              <a:rPr lang="en-US" dirty="0"/>
              <a:t>As well as no security patches</a:t>
            </a:r>
          </a:p>
          <a:p>
            <a:r>
              <a:rPr lang="en-US" dirty="0"/>
              <a:t>…that’s what makes connected devices the most vulnerable machines connected to your networks</a:t>
            </a:r>
          </a:p>
          <a:p>
            <a:r>
              <a:rPr lang="en-US" dirty="0"/>
              <a:t>… and the perfect door to the most sensitive assets of the organization</a:t>
            </a:r>
          </a:p>
          <a:p>
            <a:pPr marL="0" indent="0" rtl="0">
              <a:buFontTx/>
              <a:buNone/>
            </a:pPr>
            <a:endParaRPr lang="en-US"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38F1D-5E25-4D4D-A1A1-B355266BC600}" type="slidenum">
              <a:rPr lang="he-IL" smtClean="0"/>
              <a:t>24</a:t>
            </a:fld>
            <a:endParaRPr lang="he-IL" dirty="0"/>
          </a:p>
        </p:txBody>
      </p:sp>
    </p:spTree>
    <p:extLst>
      <p:ext uri="{BB962C8B-B14F-4D97-AF65-F5344CB8AC3E}">
        <p14:creationId xmlns:p14="http://schemas.microsoft.com/office/powerpoint/2010/main" val="681022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sz="2000">
                <a:solidFill>
                  <a:srgbClr val="FFFFFF"/>
                </a:solidFill>
                <a:latin typeface="Exo Bold"/>
                <a:ea typeface="Exo Bold"/>
                <a:cs typeface="Exo Bold"/>
                <a:sym typeface="Exo Bold"/>
              </a:defRPr>
            </a:pPr>
            <a:r>
              <a:rPr lang="en-US" sz="2000" dirty="0">
                <a:latin typeface="Exo Regular"/>
              </a:rPr>
              <a:t>We had a famous case of Russian spies caught while they are attacking WiFi networks owned by a research center in The Netherlands few months ago.</a:t>
            </a:r>
          </a:p>
          <a:p>
            <a:pPr marL="0" marR="0" lvl="0" indent="0" algn="l" defTabSz="914400" rtl="0" eaLnBrk="1" fontAlgn="auto" latinLnBrk="0" hangingPunct="1">
              <a:lnSpc>
                <a:spcPct val="150000"/>
              </a:lnSpc>
              <a:spcBef>
                <a:spcPts val="0"/>
              </a:spcBef>
              <a:spcAft>
                <a:spcPts val="0"/>
              </a:spcAft>
              <a:buClrTx/>
              <a:buSzTx/>
              <a:buFontTx/>
              <a:buNone/>
              <a:tabLst/>
              <a:defRPr sz="2000">
                <a:solidFill>
                  <a:srgbClr val="FFFFFF"/>
                </a:solidFill>
                <a:latin typeface="Exo Bold"/>
                <a:ea typeface="Exo Bold"/>
                <a:cs typeface="Exo Bold"/>
                <a:sym typeface="Exo Bold"/>
              </a:defRPr>
            </a:pPr>
            <a:r>
              <a:rPr lang="en-US" sz="2000" dirty="0">
                <a:latin typeface="Exo Regular"/>
              </a:rPr>
              <a:t>This is a picture extracted from The Guardian – it provides a view on their van… parking near by the building</a:t>
            </a:r>
          </a:p>
          <a:p>
            <a:pPr marL="0" marR="0" lvl="0" indent="0" algn="l" defTabSz="914400" rtl="0" eaLnBrk="1" fontAlgn="auto" latinLnBrk="0" hangingPunct="1">
              <a:lnSpc>
                <a:spcPct val="150000"/>
              </a:lnSpc>
              <a:spcBef>
                <a:spcPts val="0"/>
              </a:spcBef>
              <a:spcAft>
                <a:spcPts val="0"/>
              </a:spcAft>
              <a:buClrTx/>
              <a:buSzTx/>
              <a:buFontTx/>
              <a:buNone/>
              <a:tabLst/>
              <a:defRPr sz="2000">
                <a:solidFill>
                  <a:srgbClr val="FFFFFF"/>
                </a:solidFill>
                <a:latin typeface="Exo Bold"/>
                <a:ea typeface="Exo Bold"/>
                <a:cs typeface="Exo Bold"/>
                <a:sym typeface="Exo Bold"/>
              </a:defRPr>
            </a:pPr>
            <a:r>
              <a:rPr lang="en-US" sz="2000" dirty="0">
                <a:latin typeface="Exo Regular"/>
              </a:rPr>
              <a:t>… including WiFi antenna, computers, bag of batteries and more</a:t>
            </a:r>
          </a:p>
          <a:p>
            <a:pPr marL="0" marR="0" lvl="0" indent="0" algn="l" defTabSz="914400" rtl="0" eaLnBrk="1" fontAlgn="auto" latinLnBrk="0" hangingPunct="1">
              <a:lnSpc>
                <a:spcPct val="150000"/>
              </a:lnSpc>
              <a:spcBef>
                <a:spcPts val="0"/>
              </a:spcBef>
              <a:spcAft>
                <a:spcPts val="0"/>
              </a:spcAft>
              <a:buClrTx/>
              <a:buSzTx/>
              <a:buFontTx/>
              <a:buNone/>
              <a:tabLst/>
              <a:defRPr sz="2000">
                <a:solidFill>
                  <a:srgbClr val="FFFFFF"/>
                </a:solidFill>
                <a:latin typeface="Exo Bold"/>
                <a:ea typeface="Exo Bold"/>
                <a:cs typeface="Exo Bold"/>
                <a:sym typeface="Exo Bold"/>
              </a:defRPr>
            </a:pPr>
            <a:r>
              <a:rPr lang="en-US" sz="2000" dirty="0">
                <a:latin typeface="Exo Regular"/>
              </a:rPr>
              <a:t>… The Wireless space makes it so easy to access their infrastructure and cause a real damage</a:t>
            </a:r>
          </a:p>
          <a:p>
            <a:pPr marL="0" marR="0" lvl="0" indent="0" algn="l" defTabSz="914400" rtl="0" eaLnBrk="1" fontAlgn="auto" latinLnBrk="0" hangingPunct="1">
              <a:lnSpc>
                <a:spcPct val="150000"/>
              </a:lnSpc>
              <a:spcBef>
                <a:spcPts val="0"/>
              </a:spcBef>
              <a:spcAft>
                <a:spcPts val="0"/>
              </a:spcAft>
              <a:buClrTx/>
              <a:buSzTx/>
              <a:buFontTx/>
              <a:buNone/>
              <a:tabLst/>
              <a:defRPr sz="2000">
                <a:solidFill>
                  <a:srgbClr val="FFFFFF"/>
                </a:solidFill>
                <a:latin typeface="Exo Bold"/>
                <a:ea typeface="Exo Bold"/>
                <a:cs typeface="Exo Bold"/>
                <a:sym typeface="Exo Bold"/>
              </a:defRPr>
            </a:pPr>
            <a:endParaRPr lang="en-US" sz="2000" dirty="0">
              <a:latin typeface="Exo Regular"/>
            </a:endParaRPr>
          </a:p>
        </p:txBody>
      </p:sp>
      <p:sp>
        <p:nvSpPr>
          <p:cNvPr id="4" name="Slide Number Placeholder 3"/>
          <p:cNvSpPr>
            <a:spLocks noGrp="1"/>
          </p:cNvSpPr>
          <p:nvPr>
            <p:ph type="sldNum" sz="quarter" idx="10"/>
          </p:nvPr>
        </p:nvSpPr>
        <p:spPr/>
        <p:txBody>
          <a:bodyPr/>
          <a:lstStyle/>
          <a:p>
            <a:fld id="{54438F1D-5E25-4D4D-A1A1-B355266BC600}" type="slidenum">
              <a:rPr lang="he-IL" smtClean="0"/>
              <a:t>25</a:t>
            </a:fld>
            <a:endParaRPr lang="he-IL" dirty="0"/>
          </a:p>
        </p:txBody>
      </p:sp>
    </p:spTree>
    <p:extLst>
      <p:ext uri="{BB962C8B-B14F-4D97-AF65-F5344CB8AC3E}">
        <p14:creationId xmlns:p14="http://schemas.microsoft.com/office/powerpoint/2010/main" val="2818544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Rogue AP - attackers are parked outside the office, running a malicious AP pretending to be enterprise’s wireless network. </a:t>
            </a:r>
          </a:p>
          <a:p>
            <a:r>
              <a:rPr lang="en-US" sz="1200" b="0" i="0" kern="1200" dirty="0">
                <a:solidFill>
                  <a:schemeClr val="tx1"/>
                </a:solidFill>
                <a:effectLst/>
                <a:latin typeface="+mn-lt"/>
                <a:ea typeface="+mn-ea"/>
                <a:cs typeface="+mn-cs"/>
              </a:rPr>
              <a:t>An innocent user unknowingly connects to the AP</a:t>
            </a:r>
          </a:p>
          <a:p>
            <a:r>
              <a:rPr lang="en-US" sz="1200" b="0" i="0" kern="1200" dirty="0">
                <a:solidFill>
                  <a:schemeClr val="tx1"/>
                </a:solidFill>
                <a:effectLst/>
                <a:latin typeface="+mn-lt"/>
                <a:ea typeface="+mn-ea"/>
                <a:cs typeface="+mn-cs"/>
              </a:rPr>
              <a:t>…attackers MITM (Man-In-The-Middle) his credentials for the web portal and use them to gain privileges on </a:t>
            </a:r>
            <a:r>
              <a:rPr lang="en-US" sz="1200" b="0" i="0" kern="1200">
                <a:solidFill>
                  <a:schemeClr val="tx1"/>
                </a:solidFill>
                <a:effectLst/>
                <a:latin typeface="+mn-lt"/>
                <a:ea typeface="+mn-ea"/>
                <a:cs typeface="+mn-cs"/>
              </a:rPr>
              <a:t>the corporate networks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38F1D-5E25-4D4D-A1A1-B355266BC600}" type="slidenum">
              <a:rPr lang="he-IL" smtClean="0"/>
              <a:t>26</a:t>
            </a:fld>
            <a:endParaRPr lang="he-IL"/>
          </a:p>
        </p:txBody>
      </p:sp>
    </p:spTree>
    <p:extLst>
      <p:ext uri="{BB962C8B-B14F-4D97-AF65-F5344CB8AC3E}">
        <p14:creationId xmlns:p14="http://schemas.microsoft.com/office/powerpoint/2010/main" val="1023010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54438F1D-5E25-4D4D-A1A1-B355266BC600}" type="slidenum">
              <a:rPr lang="he-IL" smtClean="0"/>
              <a:t>27</a:t>
            </a:fld>
            <a:endParaRPr lang="he-IL" dirty="0"/>
          </a:p>
        </p:txBody>
      </p:sp>
    </p:spTree>
    <p:extLst>
      <p:ext uri="{BB962C8B-B14F-4D97-AF65-F5344CB8AC3E}">
        <p14:creationId xmlns:p14="http://schemas.microsoft.com/office/powerpoint/2010/main" val="44254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54438F1D-5E25-4D4D-A1A1-B355266BC600}" type="slidenum">
              <a:rPr lang="he-IL" smtClean="0"/>
              <a:t>29</a:t>
            </a:fld>
            <a:endParaRPr lang="he-IL" dirty="0"/>
          </a:p>
        </p:txBody>
      </p:sp>
    </p:spTree>
    <p:extLst>
      <p:ext uri="{BB962C8B-B14F-4D97-AF65-F5344CB8AC3E}">
        <p14:creationId xmlns:p14="http://schemas.microsoft.com/office/powerpoint/2010/main" val="2086743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Cyberbit lives in the Pre-Attack and Post-Attack phases.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C02A9-23F1-0844-9F54-E4D0A6F2CE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2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3 main areas in the cyber security world, preventing getting attacked, countering an ongoing attack, and an attack’s post mortem. During an attack you have your antivirus, Endpoint Detection and Response, Firewalls and Intrusion detection and prevention systems. After the attack you have forensics tools to see what happened which is a very messy affair.</a:t>
            </a:r>
          </a:p>
          <a:p>
            <a:r>
              <a:rPr lang="en-US" sz="1200" b="0" i="0" kern="1200" dirty="0">
                <a:solidFill>
                  <a:schemeClr val="tx1"/>
                </a:solidFill>
                <a:effectLst/>
                <a:latin typeface="+mn-lt"/>
                <a:ea typeface="+mn-ea"/>
                <a:cs typeface="+mn-cs"/>
              </a:rPr>
              <a:t>Cronus is in the prevention game and grabbed Penetration Testing and Vulnerability Scanning, eliminated all their shortcomings and developed an award winning solution.</a:t>
            </a:r>
          </a:p>
        </p:txBody>
      </p:sp>
      <p:sp>
        <p:nvSpPr>
          <p:cNvPr id="4" name="Slide Number Placeholder 3"/>
          <p:cNvSpPr>
            <a:spLocks noGrp="1"/>
          </p:cNvSpPr>
          <p:nvPr>
            <p:ph type="sldNum" sz="quarter" idx="10"/>
          </p:nvPr>
        </p:nvSpPr>
        <p:spPr/>
        <p:txBody>
          <a:bodyPr/>
          <a:lstStyle/>
          <a:p>
            <a:fld id="{01CD824C-35CF-4224-9554-BBC11DDB14DC}" type="slidenum">
              <a:rPr lang="en-US" smtClean="0"/>
              <a:t>3</a:t>
            </a:fld>
            <a:endParaRPr lang="en-US"/>
          </a:p>
        </p:txBody>
      </p:sp>
    </p:spTree>
    <p:extLst>
      <p:ext uri="{BB962C8B-B14F-4D97-AF65-F5344CB8AC3E}">
        <p14:creationId xmlns:p14="http://schemas.microsoft.com/office/powerpoint/2010/main" val="2011878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F3E91-3B85-40C1-93A6-8595B70A563A}"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313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17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142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197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70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878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23950"/>
            <a:ext cx="5394325" cy="3035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8208">
              <a:defRPr/>
            </a:pPr>
            <a:fld id="{71DE7316-A3C2-47FC-A5D4-9BC2F2348FD8}" type="slidenum">
              <a:rPr lang="en-US">
                <a:solidFill>
                  <a:prstClr val="black"/>
                </a:solidFill>
                <a:latin typeface="Calibri"/>
              </a:rPr>
              <a:pPr defTabSz="928208">
                <a:defRPr/>
              </a:pPr>
              <a:t>43</a:t>
            </a:fld>
            <a:endParaRPr lang="en-US">
              <a:solidFill>
                <a:prstClr val="black"/>
              </a:solidFill>
              <a:latin typeface="Calibri"/>
            </a:endParaRPr>
          </a:p>
        </p:txBody>
      </p:sp>
    </p:spTree>
    <p:extLst>
      <p:ext uri="{BB962C8B-B14F-4D97-AF65-F5344CB8AC3E}">
        <p14:creationId xmlns:p14="http://schemas.microsoft.com/office/powerpoint/2010/main" val="1058657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our cyber ranges at Miami Dade college,  the largest undergraduate </a:t>
            </a:r>
            <a:endParaRPr lang="x-none" dirty="0"/>
          </a:p>
        </p:txBody>
      </p:sp>
      <p:sp>
        <p:nvSpPr>
          <p:cNvPr id="4" name="Slide Number Placeholder 3"/>
          <p:cNvSpPr>
            <a:spLocks noGrp="1"/>
          </p:cNvSpPr>
          <p:nvPr>
            <p:ph type="sldNum" sz="quarter" idx="10"/>
          </p:nvPr>
        </p:nvSpPr>
        <p:spPr/>
        <p:txBody>
          <a:bodyPr/>
          <a:lstStyle/>
          <a:p>
            <a:fld id="{6E574681-90FB-4E28-BA62-7D4F9DD8AF9E}" type="slidenum">
              <a:rPr lang="x-none" smtClean="0"/>
              <a:t>44</a:t>
            </a:fld>
            <a:endParaRPr lang="x-none"/>
          </a:p>
        </p:txBody>
      </p:sp>
    </p:spTree>
    <p:extLst>
      <p:ext uri="{BB962C8B-B14F-4D97-AF65-F5344CB8AC3E}">
        <p14:creationId xmlns:p14="http://schemas.microsoft.com/office/powerpoint/2010/main" val="1526181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2 options to use the range. One is to access our cloud range on AWS. It’s instant access – so you log in and start training.</a:t>
            </a:r>
          </a:p>
          <a:p>
            <a:r>
              <a:rPr lang="en-US" dirty="0"/>
              <a:t>The other option is buying an on-prem range. What’s unique about it is that besides all the great capabilities of the cloud range you can customize the network and the scenarios, so you can, for example, use your own SIEM brand and configure the infrastructure to mirror yours. Let’s discuss the difference between the 2 options.</a:t>
            </a:r>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253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C02A9-23F1-0844-9F54-E4D0A6F2CE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26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EC02A9-23F1-0844-9F54-E4D0A6F2CE8A}" type="slidenum">
              <a:rPr lang="en-US" smtClean="0"/>
              <a:t>47</a:t>
            </a:fld>
            <a:endParaRPr lang="en-US"/>
          </a:p>
        </p:txBody>
      </p:sp>
    </p:spTree>
    <p:extLst>
      <p:ext uri="{BB962C8B-B14F-4D97-AF65-F5344CB8AC3E}">
        <p14:creationId xmlns:p14="http://schemas.microsoft.com/office/powerpoint/2010/main" val="58471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pPr algn="l" rtl="0" latinLnBrk="0"/>
            <a:endParaRPr lang="en-US" dirty="0"/>
          </a:p>
        </p:txBody>
      </p:sp>
    </p:spTree>
    <p:extLst>
      <p:ext uri="{BB962C8B-B14F-4D97-AF65-F5344CB8AC3E}">
        <p14:creationId xmlns:p14="http://schemas.microsoft.com/office/powerpoint/2010/main" val="1484285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These are examples of types of attacks that are perpetrated against the different OSI layers and although there are many more, it illustrates how hackers try to find weaknesses anywhere, anytime, anyhow.</a:t>
            </a:r>
          </a:p>
        </p:txBody>
      </p:sp>
      <p:sp>
        <p:nvSpPr>
          <p:cNvPr id="4" name="Slide Number Placeholder 3"/>
          <p:cNvSpPr>
            <a:spLocks noGrp="1"/>
          </p:cNvSpPr>
          <p:nvPr>
            <p:ph type="sldNum" sz="quarter" idx="10"/>
          </p:nvPr>
        </p:nvSpPr>
        <p:spPr/>
        <p:txBody>
          <a:bodyPr/>
          <a:lstStyle/>
          <a:p>
            <a:fld id="{01CD824C-35CF-4224-9554-BBC11DDB14DC}" type="slidenum">
              <a:rPr lang="en-US" smtClean="0"/>
              <a:t>6</a:t>
            </a:fld>
            <a:endParaRPr lang="en-US"/>
          </a:p>
        </p:txBody>
      </p:sp>
    </p:spTree>
    <p:extLst>
      <p:ext uri="{BB962C8B-B14F-4D97-AF65-F5344CB8AC3E}">
        <p14:creationId xmlns:p14="http://schemas.microsoft.com/office/powerpoint/2010/main" val="285760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These are the 7 layers of Cybersecurity. </a:t>
            </a:r>
            <a:br>
              <a:rPr lang="en-US" sz="1200" dirty="0">
                <a:solidFill>
                  <a:schemeClr val="bg1"/>
                </a:solidFill>
              </a:rPr>
            </a:br>
            <a:endParaRPr lang="en-US" sz="1200" dirty="0">
              <a:solidFill>
                <a:schemeClr val="bg1"/>
              </a:solidFill>
            </a:endParaRPr>
          </a:p>
          <a:p>
            <a:endParaRPr lang="en-US" sz="1200" dirty="0">
              <a:solidFill>
                <a:schemeClr val="bg1"/>
              </a:solidFill>
            </a:endParaRPr>
          </a:p>
          <a:p>
            <a:r>
              <a:rPr lang="en-US" sz="1200" dirty="0">
                <a:solidFill>
                  <a:schemeClr val="bg1"/>
                </a:solidFill>
              </a:rPr>
              <a:t>----</a:t>
            </a:r>
          </a:p>
          <a:p>
            <a:r>
              <a:rPr lang="en-US" sz="1200" dirty="0">
                <a:solidFill>
                  <a:schemeClr val="bg1"/>
                </a:solidFill>
              </a:rPr>
              <a:t>Continuous C&amp;A: Certification and Accreditation</a:t>
            </a:r>
          </a:p>
          <a:p>
            <a:r>
              <a:rPr lang="en-US" sz="1200" dirty="0">
                <a:solidFill>
                  <a:schemeClr val="bg1"/>
                </a:solidFill>
              </a:rPr>
              <a:t>DLP: </a:t>
            </a:r>
            <a:r>
              <a:rPr lang="en-US" sz="1200" b="0" i="0" kern="1200" dirty="0">
                <a:solidFill>
                  <a:schemeClr val="tx1"/>
                </a:solidFill>
                <a:effectLst/>
                <a:latin typeface="+mn-lt"/>
                <a:ea typeface="+mn-ea"/>
                <a:cs typeface="+mn-cs"/>
              </a:rPr>
              <a:t>Data Loss Prevention</a:t>
            </a:r>
          </a:p>
          <a:p>
            <a:r>
              <a:rPr lang="en-US" sz="1200" b="0" i="0" kern="1200" dirty="0">
                <a:solidFill>
                  <a:schemeClr val="tx1"/>
                </a:solidFill>
                <a:effectLst/>
                <a:latin typeface="+mn-lt"/>
                <a:ea typeface="+mn-ea"/>
                <a:cs typeface="+mn-cs"/>
              </a:rPr>
              <a:t>PKI: Public Key Infrastructure</a:t>
            </a:r>
          </a:p>
          <a:p>
            <a:r>
              <a:rPr lang="en-US" sz="1200" b="0" i="0" kern="1200" dirty="0">
                <a:solidFill>
                  <a:schemeClr val="tx1"/>
                </a:solidFill>
                <a:effectLst/>
                <a:latin typeface="+mn-lt"/>
                <a:ea typeface="+mn-ea"/>
                <a:cs typeface="+mn-cs"/>
              </a:rPr>
              <a:t>NAC: Network Access Control </a:t>
            </a:r>
          </a:p>
          <a:p>
            <a:r>
              <a:rPr lang="en-US" sz="1200" b="0" i="0" kern="1200" dirty="0">
                <a:solidFill>
                  <a:schemeClr val="tx1"/>
                </a:solidFill>
                <a:effectLst/>
                <a:latin typeface="+mn-lt"/>
                <a:ea typeface="+mn-ea"/>
                <a:cs typeface="+mn-cs"/>
              </a:rPr>
              <a:t>WAF: Web Application Firewall </a:t>
            </a:r>
          </a:p>
          <a:p>
            <a:r>
              <a:rPr lang="en-US" sz="1200" b="0" i="0" kern="1200" dirty="0">
                <a:solidFill>
                  <a:schemeClr val="tx1"/>
                </a:solidFill>
                <a:effectLst/>
                <a:latin typeface="+mn-lt"/>
                <a:ea typeface="+mn-ea"/>
                <a:cs typeface="+mn-cs"/>
              </a:rPr>
              <a:t>DAR: Data At Rest</a:t>
            </a:r>
          </a:p>
          <a:p>
            <a:r>
              <a:rPr lang="en-US" sz="1200" b="0" i="0" kern="1200" dirty="0">
                <a:solidFill>
                  <a:schemeClr val="tx1"/>
                </a:solidFill>
                <a:effectLst/>
                <a:latin typeface="+mn-lt"/>
                <a:ea typeface="+mn-ea"/>
                <a:cs typeface="+mn-cs"/>
              </a:rPr>
              <a:t>DIU: Data In Use</a:t>
            </a:r>
          </a:p>
          <a:p>
            <a:r>
              <a:rPr lang="en-US" sz="1200" b="0" i="0" kern="1200" dirty="0">
                <a:solidFill>
                  <a:schemeClr val="tx1"/>
                </a:solidFill>
                <a:effectLst/>
                <a:latin typeface="+mn-lt"/>
                <a:ea typeface="+mn-ea"/>
                <a:cs typeface="+mn-cs"/>
              </a:rPr>
              <a:t>DIM: Data In Motion</a:t>
            </a:r>
          </a:p>
          <a:p>
            <a:r>
              <a:rPr lang="en-US" sz="1200" b="0" i="0" kern="1200" dirty="0">
                <a:solidFill>
                  <a:schemeClr val="tx1"/>
                </a:solidFill>
                <a:effectLst/>
                <a:latin typeface="+mn-lt"/>
                <a:ea typeface="+mn-ea"/>
                <a:cs typeface="+mn-cs"/>
              </a:rPr>
              <a:t>DHS: Department of Homeland Security</a:t>
            </a:r>
          </a:p>
          <a:p>
            <a:r>
              <a:rPr lang="en-US" sz="1200" b="0" i="0" kern="1200" dirty="0">
                <a:solidFill>
                  <a:schemeClr val="tx1"/>
                </a:solidFill>
                <a:effectLst/>
                <a:latin typeface="+mn-lt"/>
                <a:ea typeface="+mn-ea"/>
                <a:cs typeface="+mn-cs"/>
              </a:rPr>
              <a:t>IDS: Intrusion Detection System</a:t>
            </a:r>
          </a:p>
          <a:p>
            <a:r>
              <a:rPr lang="en-US" sz="1200" b="0" i="0" kern="1200" dirty="0">
                <a:solidFill>
                  <a:schemeClr val="tx1"/>
                </a:solidFill>
                <a:effectLst/>
                <a:latin typeface="+mn-lt"/>
                <a:ea typeface="+mn-ea"/>
                <a:cs typeface="+mn-cs"/>
              </a:rPr>
              <a:t>IPS: Intrusion Prevention System</a:t>
            </a:r>
          </a:p>
          <a:p>
            <a:r>
              <a:rPr lang="en-US" sz="1200" b="0" i="0" kern="1200" dirty="0">
                <a:solidFill>
                  <a:schemeClr val="tx1"/>
                </a:solidFill>
                <a:effectLst/>
                <a:latin typeface="+mn-lt"/>
                <a:ea typeface="+mn-ea"/>
                <a:cs typeface="+mn-cs"/>
              </a:rPr>
              <a:t>DMZ: Demilitarized Zone</a:t>
            </a:r>
          </a:p>
          <a:p>
            <a:endParaRPr lang="en-US" sz="1200" dirty="0">
              <a:solidFill>
                <a:schemeClr val="bg1"/>
              </a:solidFill>
            </a:endParaRPr>
          </a:p>
        </p:txBody>
      </p:sp>
      <p:sp>
        <p:nvSpPr>
          <p:cNvPr id="4" name="Slide Number Placeholder 3"/>
          <p:cNvSpPr>
            <a:spLocks noGrp="1"/>
          </p:cNvSpPr>
          <p:nvPr>
            <p:ph type="sldNum" sz="quarter" idx="10"/>
          </p:nvPr>
        </p:nvSpPr>
        <p:spPr/>
        <p:txBody>
          <a:bodyPr/>
          <a:lstStyle/>
          <a:p>
            <a:fld id="{01CD824C-35CF-4224-9554-BBC11DDB14DC}" type="slidenum">
              <a:rPr lang="en-US" smtClean="0"/>
              <a:t>7</a:t>
            </a:fld>
            <a:endParaRPr lang="en-US"/>
          </a:p>
        </p:txBody>
      </p:sp>
    </p:spTree>
    <p:extLst>
      <p:ext uri="{BB962C8B-B14F-4D97-AF65-F5344CB8AC3E}">
        <p14:creationId xmlns:p14="http://schemas.microsoft.com/office/powerpoint/2010/main" val="201187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endParaRPr lang="en-AU" dirty="0"/>
          </a:p>
        </p:txBody>
      </p:sp>
    </p:spTree>
    <p:extLst>
      <p:ext uri="{BB962C8B-B14F-4D97-AF65-F5344CB8AC3E}">
        <p14:creationId xmlns:p14="http://schemas.microsoft.com/office/powerpoint/2010/main" val="61102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endParaRPr lang="en-AU" dirty="0"/>
          </a:p>
        </p:txBody>
      </p:sp>
    </p:spTree>
    <p:extLst>
      <p:ext uri="{BB962C8B-B14F-4D97-AF65-F5344CB8AC3E}">
        <p14:creationId xmlns:p14="http://schemas.microsoft.com/office/powerpoint/2010/main" val="16789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CB54BB-A5F8-4FE0-B284-3EAD28FE4858}"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1171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B54BB-A5F8-4FE0-B284-3EAD28FE4858}"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98141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B54BB-A5F8-4FE0-B284-3EAD28FE4858}"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2151389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Only">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85000"/>
            </a:schemeClr>
          </a:solidFill>
          <a:effectLst/>
        </p:spPr>
        <p:txBody>
          <a:bodyPr>
            <a:normAutofit/>
          </a:bodyPr>
          <a:lstStyle>
            <a:lvl1pPr marL="0" indent="0">
              <a:buNone/>
              <a:defRPr sz="1201"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2693914880"/>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folio">
    <p:spTree>
      <p:nvGrpSpPr>
        <p:cNvPr id="1" name=""/>
        <p:cNvGrpSpPr/>
        <p:nvPr/>
      </p:nvGrpSpPr>
      <p:grpSpPr>
        <a:xfrm>
          <a:off x="0" y="0"/>
          <a:ext cx="0" cy="0"/>
          <a:chOff x="0" y="0"/>
          <a:chExt cx="0" cy="0"/>
        </a:xfrm>
      </p:grpSpPr>
      <p:sp>
        <p:nvSpPr>
          <p:cNvPr id="20" name="Picture Placeholder 4"/>
          <p:cNvSpPr>
            <a:spLocks noGrp="1"/>
          </p:cNvSpPr>
          <p:nvPr>
            <p:ph type="pic" sz="quarter" idx="14"/>
          </p:nvPr>
        </p:nvSpPr>
        <p:spPr>
          <a:xfrm>
            <a:off x="1054894" y="2039145"/>
            <a:ext cx="2891464" cy="2360404"/>
          </a:xfrm>
          <a:solidFill>
            <a:schemeClr val="bg1">
              <a:lumMod val="85000"/>
            </a:schemeClr>
          </a:solidFill>
        </p:spPr>
        <p:txBody>
          <a:bodyPr>
            <a:normAutofit/>
          </a:bodyPr>
          <a:lstStyle>
            <a:lvl1pPr>
              <a:defRPr sz="2001"/>
            </a:lvl1pPr>
          </a:lstStyle>
          <a:p>
            <a:endParaRPr lang="ru-RU" dirty="0"/>
          </a:p>
        </p:txBody>
      </p:sp>
      <p:sp>
        <p:nvSpPr>
          <p:cNvPr id="11" name="Picture Placeholder 4"/>
          <p:cNvSpPr>
            <a:spLocks noGrp="1"/>
          </p:cNvSpPr>
          <p:nvPr>
            <p:ph type="pic" sz="quarter" idx="15"/>
          </p:nvPr>
        </p:nvSpPr>
        <p:spPr>
          <a:xfrm>
            <a:off x="4650331" y="2039145"/>
            <a:ext cx="2891464" cy="2360404"/>
          </a:xfrm>
          <a:solidFill>
            <a:schemeClr val="bg1">
              <a:lumMod val="85000"/>
            </a:schemeClr>
          </a:solidFill>
        </p:spPr>
        <p:txBody>
          <a:bodyPr>
            <a:normAutofit/>
          </a:bodyPr>
          <a:lstStyle>
            <a:lvl1pPr>
              <a:defRPr sz="2001"/>
            </a:lvl1pPr>
          </a:lstStyle>
          <a:p>
            <a:endParaRPr lang="ru-RU"/>
          </a:p>
        </p:txBody>
      </p:sp>
      <p:sp>
        <p:nvSpPr>
          <p:cNvPr id="12" name="Picture Placeholder 4"/>
          <p:cNvSpPr>
            <a:spLocks noGrp="1"/>
          </p:cNvSpPr>
          <p:nvPr>
            <p:ph type="pic" sz="quarter" idx="16"/>
          </p:nvPr>
        </p:nvSpPr>
        <p:spPr>
          <a:xfrm>
            <a:off x="8245768" y="2039145"/>
            <a:ext cx="2891464" cy="2360404"/>
          </a:xfrm>
          <a:solidFill>
            <a:schemeClr val="bg1">
              <a:lumMod val="85000"/>
            </a:schemeClr>
          </a:solidFill>
        </p:spPr>
        <p:txBody>
          <a:bodyPr>
            <a:normAutofit/>
          </a:bodyPr>
          <a:lstStyle>
            <a:lvl1pPr>
              <a:defRPr sz="2001"/>
            </a:lvl1pPr>
          </a:lstStyle>
          <a:p>
            <a:endParaRPr lang="ru-RU"/>
          </a:p>
        </p:txBody>
      </p:sp>
      <p:sp>
        <p:nvSpPr>
          <p:cNvPr id="6" name="Date Placeholder 2"/>
          <p:cNvSpPr>
            <a:spLocks noGrp="1"/>
          </p:cNvSpPr>
          <p:nvPr>
            <p:ph type="dt" sz="half" idx="10"/>
          </p:nvPr>
        </p:nvSpPr>
        <p:spPr>
          <a:xfrm>
            <a:off x="838201" y="6356351"/>
            <a:ext cx="2743200" cy="365125"/>
          </a:xfrm>
        </p:spPr>
        <p:txBody>
          <a:bodyPr/>
          <a:lstStyle/>
          <a:p>
            <a:fld id="{52F9C9A3-7A4D-4349-B46D-8B02E8591D74}" type="datetimeFigureOut">
              <a:rPr lang="en-US" smtClean="0"/>
              <a:t>1/25/2021</a:t>
            </a:fld>
            <a:endParaRPr lang="en-US"/>
          </a:p>
        </p:txBody>
      </p:sp>
      <p:sp>
        <p:nvSpPr>
          <p:cNvPr id="7" name="Footer Placeholder 3"/>
          <p:cNvSpPr>
            <a:spLocks noGrp="1"/>
          </p:cNvSpPr>
          <p:nvPr>
            <p:ph type="ftr" sz="quarter" idx="11"/>
          </p:nvPr>
        </p:nvSpPr>
        <p:spPr>
          <a:xfrm>
            <a:off x="4038601" y="6356351"/>
            <a:ext cx="4114800" cy="365125"/>
          </a:xfrm>
        </p:spPr>
        <p:txBody>
          <a:bodyPr/>
          <a:lstStyle/>
          <a:p>
            <a:endParaRPr lang="en-US"/>
          </a:p>
        </p:txBody>
      </p:sp>
      <p:sp>
        <p:nvSpPr>
          <p:cNvPr id="8" name="Slide Number Placeholder 4"/>
          <p:cNvSpPr>
            <a:spLocks noGrp="1"/>
          </p:cNvSpPr>
          <p:nvPr>
            <p:ph type="sldNum" sz="quarter" idx="12"/>
          </p:nvPr>
        </p:nvSpPr>
        <p:spPr>
          <a:xfrm>
            <a:off x="8610600" y="6356351"/>
            <a:ext cx="2743200" cy="365125"/>
          </a:xfrm>
        </p:spPr>
        <p:txBody>
          <a:bodyPr/>
          <a:lstStyle/>
          <a:p>
            <a:fld id="{E04AFC75-6F76-4E81-ACF1-E0DB5F3D24B8}" type="slidenum">
              <a:rPr lang="en-US" smtClean="0"/>
              <a:t>‹#›</a:t>
            </a:fld>
            <a:endParaRPr lang="en-US"/>
          </a:p>
        </p:txBody>
      </p:sp>
      <p:sp>
        <p:nvSpPr>
          <p:cNvPr id="13" name="Title 1"/>
          <p:cNvSpPr>
            <a:spLocks noGrp="1"/>
          </p:cNvSpPr>
          <p:nvPr>
            <p:ph type="title"/>
          </p:nvPr>
        </p:nvSpPr>
        <p:spPr>
          <a:xfrm>
            <a:off x="838200" y="148373"/>
            <a:ext cx="10515600" cy="653548"/>
          </a:xfrm>
        </p:spPr>
        <p:txBody>
          <a:bodyPr>
            <a:normAutofit/>
          </a:bodyPr>
          <a:lstStyle>
            <a:lvl1pPr>
              <a:defRPr sz="3001"/>
            </a:lvl1pPr>
          </a:lstStyle>
          <a:p>
            <a:r>
              <a:rPr lang="en-US"/>
              <a:t>Click to edit Master title style</a:t>
            </a:r>
            <a:endParaRPr lang="en-US" dirty="0"/>
          </a:p>
        </p:txBody>
      </p:sp>
    </p:spTree>
    <p:extLst>
      <p:ext uri="{BB962C8B-B14F-4D97-AF65-F5344CB8AC3E}">
        <p14:creationId xmlns:p14="http://schemas.microsoft.com/office/powerpoint/2010/main" val="33745960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C74540F-FFA3-A443-A458-2B3D2F7828AD}"/>
              </a:ext>
            </a:extLst>
          </p:cNvPr>
          <p:cNvSpPr>
            <a:spLocks noGrp="1"/>
          </p:cNvSpPr>
          <p:nvPr>
            <p:ph type="pic" sz="quarter" idx="12"/>
          </p:nvPr>
        </p:nvSpPr>
        <p:spPr>
          <a:xfrm>
            <a:off x="7881257" y="1592942"/>
            <a:ext cx="3236007" cy="2111829"/>
          </a:xfrm>
          <a:solidFill>
            <a:schemeClr val="accent1">
              <a:lumMod val="60000"/>
              <a:lumOff val="40000"/>
            </a:schemeClr>
          </a:solidFill>
        </p:spPr>
        <p:txBody>
          <a:bodyPr>
            <a:normAutofit/>
          </a:bodyPr>
          <a:lstStyle>
            <a:lvl1pPr>
              <a:defRPr sz="1400"/>
            </a:lvl1pPr>
          </a:lstStyle>
          <a:p>
            <a:endParaRPr lang="en-US"/>
          </a:p>
        </p:txBody>
      </p:sp>
      <p:sp>
        <p:nvSpPr>
          <p:cNvPr id="8" name="Picture Placeholder 7">
            <a:extLst>
              <a:ext uri="{FF2B5EF4-FFF2-40B4-BE49-F238E27FC236}">
                <a16:creationId xmlns:a16="http://schemas.microsoft.com/office/drawing/2014/main" id="{9626D2A6-265E-A84D-8109-DC34FB00B0C6}"/>
              </a:ext>
            </a:extLst>
          </p:cNvPr>
          <p:cNvSpPr>
            <a:spLocks noGrp="1"/>
          </p:cNvSpPr>
          <p:nvPr>
            <p:ph type="pic" sz="quarter" idx="13"/>
          </p:nvPr>
        </p:nvSpPr>
        <p:spPr>
          <a:xfrm>
            <a:off x="1409243" y="1592942"/>
            <a:ext cx="3236007" cy="2111829"/>
          </a:xfrm>
          <a:solidFill>
            <a:schemeClr val="accent1">
              <a:lumMod val="60000"/>
              <a:lumOff val="40000"/>
            </a:schemeClr>
          </a:solidFill>
        </p:spPr>
        <p:txBody>
          <a:bodyPr>
            <a:normAutofit/>
          </a:bodyPr>
          <a:lstStyle>
            <a:lvl1pPr>
              <a:defRPr sz="1400"/>
            </a:lvl1pPr>
          </a:lstStyle>
          <a:p>
            <a:endParaRPr lang="en-US"/>
          </a:p>
        </p:txBody>
      </p:sp>
      <p:sp>
        <p:nvSpPr>
          <p:cNvPr id="9" name="Picture Placeholder 7">
            <a:extLst>
              <a:ext uri="{FF2B5EF4-FFF2-40B4-BE49-F238E27FC236}">
                <a16:creationId xmlns:a16="http://schemas.microsoft.com/office/drawing/2014/main" id="{4B207560-8777-1846-BD65-DA8D949A7715}"/>
              </a:ext>
            </a:extLst>
          </p:cNvPr>
          <p:cNvSpPr>
            <a:spLocks noGrp="1"/>
          </p:cNvSpPr>
          <p:nvPr>
            <p:ph type="pic" sz="quarter" idx="14"/>
          </p:nvPr>
        </p:nvSpPr>
        <p:spPr>
          <a:xfrm>
            <a:off x="4645250" y="3835400"/>
            <a:ext cx="3236007" cy="2111829"/>
          </a:xfrm>
          <a:solidFill>
            <a:schemeClr val="accent1">
              <a:lumMod val="60000"/>
              <a:lumOff val="40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58387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0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ABD047F-B1DF-49B5-81F1-D0193B667F65}"/>
              </a:ext>
            </a:extLst>
          </p:cNvPr>
          <p:cNvSpPr>
            <a:spLocks noGrp="1"/>
          </p:cNvSpPr>
          <p:nvPr>
            <p:ph type="pic" sz="quarter" idx="11" hasCustomPrompt="1"/>
          </p:nvPr>
        </p:nvSpPr>
        <p:spPr>
          <a:xfrm>
            <a:off x="0" y="0"/>
            <a:ext cx="12192000" cy="6858000"/>
          </a:xfrm>
          <a:custGeom>
            <a:avLst/>
            <a:gdLst>
              <a:gd name="connsiteX0" fmla="*/ 0 w 23368000"/>
              <a:gd name="connsiteY0" fmla="*/ 0 h 12700000"/>
              <a:gd name="connsiteX1" fmla="*/ 23368000 w 23368000"/>
              <a:gd name="connsiteY1" fmla="*/ 0 h 12700000"/>
              <a:gd name="connsiteX2" fmla="*/ 23368000 w 23368000"/>
              <a:gd name="connsiteY2" fmla="*/ 12700000 h 12700000"/>
              <a:gd name="connsiteX3" fmla="*/ 0 w 23368000"/>
              <a:gd name="connsiteY3" fmla="*/ 12700000 h 12700000"/>
            </a:gdLst>
            <a:ahLst/>
            <a:cxnLst>
              <a:cxn ang="0">
                <a:pos x="connsiteX0" y="connsiteY0"/>
              </a:cxn>
              <a:cxn ang="0">
                <a:pos x="connsiteX1" y="connsiteY1"/>
              </a:cxn>
              <a:cxn ang="0">
                <a:pos x="connsiteX2" y="connsiteY2"/>
              </a:cxn>
              <a:cxn ang="0">
                <a:pos x="connsiteX3" y="connsiteY3"/>
              </a:cxn>
            </a:cxnLst>
            <a:rect l="l" t="t" r="r" b="b"/>
            <a:pathLst>
              <a:path w="23368000" h="12700000">
                <a:moveTo>
                  <a:pt x="0" y="0"/>
                </a:moveTo>
                <a:lnTo>
                  <a:pt x="23368000" y="0"/>
                </a:lnTo>
                <a:lnTo>
                  <a:pt x="23368000" y="12700000"/>
                </a:lnTo>
                <a:lnTo>
                  <a:pt x="0" y="12700000"/>
                </a:lnTo>
                <a:close/>
              </a:path>
            </a:pathLst>
          </a:custGeom>
          <a:solidFill>
            <a:srgbClr val="575B62"/>
          </a:solidFill>
        </p:spPr>
        <p:txBody>
          <a:bodyPr wrap="square" anchor="ctr">
            <a:noAutofit/>
          </a:bodyPr>
          <a:lstStyle>
            <a:lvl1pPr marL="0" indent="0" algn="ctr">
              <a:buNone/>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9506971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dirty="0"/>
          </a:p>
        </p:txBody>
      </p:sp>
    </p:spTree>
    <p:extLst>
      <p:ext uri="{BB962C8B-B14F-4D97-AF65-F5344CB8AC3E}">
        <p14:creationId xmlns:p14="http://schemas.microsoft.com/office/powerpoint/2010/main" val="327719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AD4C49-D0DA-4AF5-8B8F-158932F1B0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14" y="0"/>
            <a:ext cx="5448789" cy="6858000"/>
          </a:xfrm>
          <a:prstGeom prst="rect">
            <a:avLst/>
          </a:prstGeom>
        </p:spPr>
      </p:pic>
      <p:sp>
        <p:nvSpPr>
          <p:cNvPr id="13" name="Rectangle 12">
            <a:extLst>
              <a:ext uri="{FF2B5EF4-FFF2-40B4-BE49-F238E27FC236}">
                <a16:creationId xmlns:a16="http://schemas.microsoft.com/office/drawing/2014/main" id="{4E1FE47F-37C6-485A-A400-B9CA58B1367F}"/>
              </a:ext>
            </a:extLst>
          </p:cNvPr>
          <p:cNvSpPr/>
          <p:nvPr userDrawn="1"/>
        </p:nvSpPr>
        <p:spPr>
          <a:xfrm>
            <a:off x="-1" y="0"/>
            <a:ext cx="5438775" cy="6858000"/>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857F346-7D67-44F3-A4D4-2744E0ACA87A}"/>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6" name="Content Placeholder 2">
            <a:extLst>
              <a:ext uri="{FF2B5EF4-FFF2-40B4-BE49-F238E27FC236}">
                <a16:creationId xmlns:a16="http://schemas.microsoft.com/office/drawing/2014/main" id="{DCD09854-325C-4C9C-8BCF-F69C34606ED2}"/>
              </a:ext>
            </a:extLst>
          </p:cNvPr>
          <p:cNvSpPr>
            <a:spLocks noGrp="1"/>
          </p:cNvSpPr>
          <p:nvPr>
            <p:ph idx="1"/>
          </p:nvPr>
        </p:nvSpPr>
        <p:spPr>
          <a:xfrm>
            <a:off x="6095999" y="1682642"/>
            <a:ext cx="5876926" cy="4484798"/>
          </a:xfrm>
        </p:spPr>
        <p:txBody>
          <a:bodyPr/>
          <a:lstStyle>
            <a:lvl1pPr>
              <a:buClr>
                <a:srgbClr val="FFC000"/>
              </a:buClr>
              <a:defRPr sz="2500"/>
            </a:lvl1pPr>
            <a:lvl2pPr>
              <a:buClr>
                <a:srgbClr val="FFC000"/>
              </a:buClr>
              <a:defRPr sz="2200"/>
            </a:lvl2pPr>
            <a:lvl3pPr>
              <a:buClr>
                <a:srgbClr val="FFC000"/>
              </a:buClr>
              <a:defRPr sz="1800"/>
            </a:lvl3pPr>
            <a:lvl4pPr>
              <a:buClr>
                <a:srgbClr val="FFC000"/>
              </a:buClr>
              <a:defRPr sz="1600"/>
            </a:lvl4pPr>
            <a:lvl5pPr>
              <a:buClr>
                <a:srgbClr val="FFC00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FA4D957-75A6-43F4-BA2B-58DF61552A02}"/>
              </a:ext>
            </a:extLst>
          </p:cNvPr>
          <p:cNvCxnSpPr/>
          <p:nvPr userDrawn="1"/>
        </p:nvCxnSpPr>
        <p:spPr>
          <a:xfrm>
            <a:off x="951943" y="1475875"/>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3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884981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 Holder 09">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6DCFB14-7DA6-44D4-A265-5EB7147727CA}" type="slidenum">
              <a:rPr lang="en-US" smtClean="0">
                <a:solidFill>
                  <a:srgbClr val="292A2E">
                    <a:tint val="75000"/>
                  </a:srgbClr>
                </a:solidFill>
              </a:rPr>
              <a:pPr/>
              <a:t>‹#›</a:t>
            </a:fld>
            <a:endParaRPr lang="en-US">
              <a:solidFill>
                <a:srgbClr val="292A2E">
                  <a:tint val="75000"/>
                </a:srgbClr>
              </a:solidFill>
            </a:endParaRPr>
          </a:p>
        </p:txBody>
      </p:sp>
    </p:spTree>
    <p:extLst>
      <p:ext uri="{BB962C8B-B14F-4D97-AF65-F5344CB8AC3E}">
        <p14:creationId xmlns:p14="http://schemas.microsoft.com/office/powerpoint/2010/main" val="98136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B54BB-A5F8-4FE0-B284-3EAD28FE4858}"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1368904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Image Holder 09">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346769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C74540F-FFA3-A443-A458-2B3D2F7828AD}"/>
              </a:ext>
            </a:extLst>
          </p:cNvPr>
          <p:cNvSpPr>
            <a:spLocks noGrp="1"/>
          </p:cNvSpPr>
          <p:nvPr>
            <p:ph type="pic" sz="quarter" idx="12"/>
          </p:nvPr>
        </p:nvSpPr>
        <p:spPr>
          <a:xfrm>
            <a:off x="7881257" y="1592942"/>
            <a:ext cx="3236007" cy="2111829"/>
          </a:xfrm>
          <a:solidFill>
            <a:schemeClr val="accent1">
              <a:lumMod val="60000"/>
              <a:lumOff val="40000"/>
            </a:schemeClr>
          </a:solidFill>
        </p:spPr>
        <p:txBody>
          <a:bodyPr>
            <a:normAutofit/>
          </a:bodyPr>
          <a:lstStyle>
            <a:lvl1pPr>
              <a:defRPr sz="1400"/>
            </a:lvl1pPr>
          </a:lstStyle>
          <a:p>
            <a:endParaRPr lang="en-US"/>
          </a:p>
        </p:txBody>
      </p:sp>
      <p:sp>
        <p:nvSpPr>
          <p:cNvPr id="8" name="Picture Placeholder 7">
            <a:extLst>
              <a:ext uri="{FF2B5EF4-FFF2-40B4-BE49-F238E27FC236}">
                <a16:creationId xmlns:a16="http://schemas.microsoft.com/office/drawing/2014/main" id="{9626D2A6-265E-A84D-8109-DC34FB00B0C6}"/>
              </a:ext>
            </a:extLst>
          </p:cNvPr>
          <p:cNvSpPr>
            <a:spLocks noGrp="1"/>
          </p:cNvSpPr>
          <p:nvPr>
            <p:ph type="pic" sz="quarter" idx="13"/>
          </p:nvPr>
        </p:nvSpPr>
        <p:spPr>
          <a:xfrm>
            <a:off x="1409243" y="1592942"/>
            <a:ext cx="3236007" cy="2111829"/>
          </a:xfrm>
          <a:solidFill>
            <a:schemeClr val="accent1">
              <a:lumMod val="60000"/>
              <a:lumOff val="40000"/>
            </a:schemeClr>
          </a:solidFill>
        </p:spPr>
        <p:txBody>
          <a:bodyPr>
            <a:normAutofit/>
          </a:bodyPr>
          <a:lstStyle>
            <a:lvl1pPr>
              <a:defRPr sz="1400"/>
            </a:lvl1pPr>
          </a:lstStyle>
          <a:p>
            <a:endParaRPr lang="en-US"/>
          </a:p>
        </p:txBody>
      </p:sp>
      <p:sp>
        <p:nvSpPr>
          <p:cNvPr id="9" name="Picture Placeholder 7">
            <a:extLst>
              <a:ext uri="{FF2B5EF4-FFF2-40B4-BE49-F238E27FC236}">
                <a16:creationId xmlns:a16="http://schemas.microsoft.com/office/drawing/2014/main" id="{4B207560-8777-1846-BD65-DA8D949A7715}"/>
              </a:ext>
            </a:extLst>
          </p:cNvPr>
          <p:cNvSpPr>
            <a:spLocks noGrp="1"/>
          </p:cNvSpPr>
          <p:nvPr>
            <p:ph type="pic" sz="quarter" idx="14"/>
          </p:nvPr>
        </p:nvSpPr>
        <p:spPr>
          <a:xfrm>
            <a:off x="4645250" y="3835400"/>
            <a:ext cx="3236007" cy="2111829"/>
          </a:xfrm>
          <a:solidFill>
            <a:schemeClr val="accent1">
              <a:lumMod val="60000"/>
              <a:lumOff val="40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919458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3380203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62682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62009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108446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753166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1193"/>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179862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3111591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25289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CB54BB-A5F8-4FE0-B284-3EAD28FE4858}"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420134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41519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4211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750592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034115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694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12671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08284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3087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4"/>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825393653"/>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78897471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CB54BB-A5F8-4FE0-B284-3EAD28FE4858}"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1739932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91013386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77466916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75041030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88727526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7289631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447911208"/>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4"/>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15435906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86424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7" y="5142317"/>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19" indent="0" algn="ctr">
              <a:buNone/>
              <a:defRPr>
                <a:solidFill>
                  <a:schemeClr val="tx1">
                    <a:tint val="75000"/>
                  </a:schemeClr>
                </a:solidFill>
              </a:defRPr>
            </a:lvl2pPr>
            <a:lvl3pPr marL="914248" indent="0" algn="ctr">
              <a:buNone/>
              <a:defRPr>
                <a:solidFill>
                  <a:schemeClr val="tx1">
                    <a:tint val="75000"/>
                  </a:schemeClr>
                </a:solidFill>
              </a:defRPr>
            </a:lvl3pPr>
            <a:lvl4pPr marL="1371370" indent="0" algn="ctr">
              <a:buNone/>
              <a:defRPr>
                <a:solidFill>
                  <a:schemeClr val="tx1">
                    <a:tint val="75000"/>
                  </a:schemeClr>
                </a:solidFill>
              </a:defRPr>
            </a:lvl4pPr>
            <a:lvl5pPr marL="1828497" indent="0" algn="ctr">
              <a:buNone/>
              <a:defRPr>
                <a:solidFill>
                  <a:schemeClr val="tx1">
                    <a:tint val="75000"/>
                  </a:schemeClr>
                </a:solidFill>
              </a:defRPr>
            </a:lvl5pPr>
            <a:lvl6pPr marL="2285615" indent="0" algn="ctr">
              <a:buNone/>
              <a:defRPr>
                <a:solidFill>
                  <a:schemeClr val="tx1">
                    <a:tint val="75000"/>
                  </a:schemeClr>
                </a:solidFill>
              </a:defRPr>
            </a:lvl6pPr>
            <a:lvl7pPr marL="2742745" indent="0" algn="ctr">
              <a:buNone/>
              <a:defRPr>
                <a:solidFill>
                  <a:schemeClr val="tx1">
                    <a:tint val="75000"/>
                  </a:schemeClr>
                </a:solidFill>
              </a:defRPr>
            </a:lvl7pPr>
            <a:lvl8pPr marL="3199867" indent="0" algn="ctr">
              <a:buNone/>
              <a:defRPr>
                <a:solidFill>
                  <a:schemeClr val="tx1">
                    <a:tint val="75000"/>
                  </a:schemeClr>
                </a:solidFill>
              </a:defRPr>
            </a:lvl8pPr>
            <a:lvl9pPr marL="365699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7" y="5430227"/>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7" y="5798351"/>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5" y="4058206"/>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55" indent="0">
              <a:buNone/>
              <a:defRPr/>
            </a:lvl2pPr>
            <a:lvl3pPr marL="569840" indent="0">
              <a:buNone/>
              <a:defRPr/>
            </a:lvl3pPr>
            <a:lvl4pPr marL="688891" indent="0">
              <a:buNone/>
              <a:defRPr/>
            </a:lvl4pPr>
            <a:lvl5pPr marL="801588" indent="0">
              <a:buNone/>
              <a:defRPr/>
            </a:lvl5pPr>
          </a:lstStyle>
          <a:p>
            <a:pPr lvl="0"/>
            <a:r>
              <a:rPr lang="en-GB" dirty="0"/>
              <a:t>Subtitle Goes Here</a:t>
            </a:r>
          </a:p>
        </p:txBody>
      </p:sp>
      <p:sp>
        <p:nvSpPr>
          <p:cNvPr id="20" name="Title 1"/>
          <p:cNvSpPr>
            <a:spLocks noGrp="1"/>
          </p:cNvSpPr>
          <p:nvPr>
            <p:ph type="ctrTitle" hasCustomPrompt="1"/>
          </p:nvPr>
        </p:nvSpPr>
        <p:spPr>
          <a:xfrm>
            <a:off x="567688"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6"/>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4233979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129169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CB54BB-A5F8-4FE0-B284-3EAD28FE4858}"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2083980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033506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70"/>
            <a:ext cx="10629664" cy="3038449"/>
          </a:xfrm>
          <a:prstGeom prst="rect">
            <a:avLst/>
          </a:prstGeom>
        </p:spPr>
        <p:txBody>
          <a:bodyPr>
            <a:noAutofit/>
          </a:bodyPr>
          <a:lstStyle>
            <a:lvl1pPr marL="244789" indent="-533264"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134282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70"/>
            <a:ext cx="10629664" cy="3038449"/>
          </a:xfrm>
          <a:prstGeom prst="rect">
            <a:avLst/>
          </a:prstGeom>
        </p:spPr>
        <p:txBody>
          <a:bodyPr>
            <a:noAutofit/>
          </a:bodyPr>
          <a:lstStyle>
            <a:lvl1pPr marL="244789" indent="-533264"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89009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2" y="5231194"/>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119813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3"/>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1"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867004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359148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1"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7"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3"/>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053543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84" indent="-228589">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70" indent="-220122">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54" indent="-146043">
              <a:buClr>
                <a:schemeClr val="tx1"/>
              </a:buClr>
              <a:buSzPct val="80000"/>
              <a:buFont typeface="Arial"/>
              <a:buChar char="•"/>
              <a:defRPr sz="2133" b="0" i="0">
                <a:solidFill>
                  <a:schemeClr val="tx1"/>
                </a:solidFill>
                <a:latin typeface="+mn-lt"/>
                <a:ea typeface="CiscoSansTT Thin" charset="0"/>
                <a:cs typeface="CiscoSansTT Thin" charset="0"/>
              </a:defRPr>
            </a:lvl3pPr>
            <a:lvl4pPr marL="1214652" indent="-228542">
              <a:buClr>
                <a:schemeClr val="tx1"/>
              </a:buClr>
              <a:buSzPct val="80000"/>
              <a:buFont typeface="Arial"/>
              <a:buChar char="•"/>
              <a:defRPr sz="1867" b="0" i="0">
                <a:solidFill>
                  <a:schemeClr val="tx1"/>
                </a:solidFill>
                <a:latin typeface="+mn-lt"/>
                <a:ea typeface="CiscoSansTT Thin" charset="0"/>
                <a:cs typeface="CiscoSansTT Thin" charset="0"/>
              </a:defRPr>
            </a:lvl4pPr>
            <a:lvl5pPr marL="1443195" indent="-224309">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967291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2" indent="-156625">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14" indent="-152392">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07" indent="-152392">
              <a:buClr>
                <a:schemeClr val="tx1"/>
              </a:buClr>
              <a:buSzPct val="60000"/>
              <a:buFont typeface="Arial"/>
              <a:buChar char="•"/>
              <a:defRPr sz="2133" b="0" i="0">
                <a:solidFill>
                  <a:schemeClr val="tx1"/>
                </a:solidFill>
                <a:latin typeface="+mn-lt"/>
                <a:cs typeface="CiscoSans ExtraLight"/>
              </a:defRPr>
            </a:lvl3pPr>
            <a:lvl4pPr marL="689999" indent="-152392">
              <a:buClr>
                <a:schemeClr val="tx1"/>
              </a:buClr>
              <a:buSzPct val="60000"/>
              <a:buFont typeface="Arial"/>
              <a:buChar char="•"/>
              <a:defRPr sz="1867" b="0" i="0">
                <a:solidFill>
                  <a:schemeClr val="tx1"/>
                </a:solidFill>
                <a:latin typeface="+mn-lt"/>
                <a:cs typeface="CiscoSans ExtraLight"/>
              </a:defRPr>
            </a:lvl4pPr>
            <a:lvl5pPr marL="842391" indent="-152392">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2" indent="-156625">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14" indent="-152392">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07" indent="-152392">
              <a:buClr>
                <a:schemeClr val="tx1"/>
              </a:buClr>
              <a:buSzPct val="60000"/>
              <a:buFont typeface="Arial"/>
              <a:buChar char="•"/>
              <a:defRPr sz="2133" b="0" i="0">
                <a:solidFill>
                  <a:schemeClr val="tx1"/>
                </a:solidFill>
                <a:latin typeface="+mn-lt"/>
                <a:cs typeface="CiscoSans ExtraLight"/>
              </a:defRPr>
            </a:lvl3pPr>
            <a:lvl4pPr marL="689999" indent="-152392">
              <a:buClr>
                <a:schemeClr val="tx1"/>
              </a:buClr>
              <a:buSzPct val="60000"/>
              <a:buFont typeface="Arial"/>
              <a:buChar char="•"/>
              <a:defRPr sz="1867" b="0" i="0">
                <a:solidFill>
                  <a:schemeClr val="tx1"/>
                </a:solidFill>
                <a:latin typeface="+mn-lt"/>
                <a:cs typeface="CiscoSans ExtraLight"/>
              </a:defRPr>
            </a:lvl4pPr>
            <a:lvl5pPr marL="842391" indent="-152392">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45439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78584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CB54BB-A5F8-4FE0-B284-3EAD28FE4858}"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2359122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258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2"/>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1" y="5530962"/>
            <a:ext cx="9573749" cy="434977"/>
          </a:xfrm>
          <a:prstGeom prst="rect">
            <a:avLst/>
          </a:prstGeom>
        </p:spPr>
        <p:txBody>
          <a:bodyPr wrap="square" lIns="91420" tIns="45710" rIns="91420" bIns="45710" anchor="b" anchorCtr="0">
            <a:noAutofit/>
          </a:bodyPr>
          <a:lstStyle>
            <a:lvl1pPr algn="l" defTabSz="80472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88124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9"/>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1" y="5530962"/>
            <a:ext cx="9573749" cy="434977"/>
          </a:xfrm>
          <a:prstGeom prst="rect">
            <a:avLst/>
          </a:prstGeom>
        </p:spPr>
        <p:txBody>
          <a:bodyPr wrap="square" lIns="91420" tIns="45710" rIns="91420" bIns="45710" anchor="b" anchorCtr="0">
            <a:noAutofit/>
          </a:bodyPr>
          <a:lstStyle>
            <a:lvl1pPr algn="l" defTabSz="80472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09070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2"/>
            <a:ext cx="11040076" cy="4098595"/>
          </a:xfrm>
          <a:prstGeom prst="rect">
            <a:avLst/>
          </a:prstGeom>
        </p:spPr>
        <p:txBody>
          <a:bodyPr lIns="91420" tIns="45710" rIns="91420" bIns="45710">
            <a:noAutofit/>
          </a:bodyPr>
          <a:lstStyle>
            <a:lvl1pPr marL="380901" marR="0" indent="-380901" algn="ctr" defTabSz="609443"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140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4"/>
            <a:ext cx="4882699" cy="3901157"/>
          </a:xfrm>
          <a:prstGeom prst="rect">
            <a:avLst/>
          </a:prstGeom>
        </p:spPr>
        <p:txBody>
          <a:bodyPr lIns="91420" tIns="45710" rIns="91420" bIns="45710">
            <a:noAutofit/>
          </a:bodyPr>
          <a:lstStyle>
            <a:lvl1pPr marL="232822" indent="-156625">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14" indent="-152392">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07" indent="-152392">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89999" indent="-152392">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391" indent="-152392">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173013735"/>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2"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9" y="709083"/>
            <a:ext cx="4734983" cy="5412316"/>
          </a:xfrm>
          <a:prstGeom prst="rect">
            <a:avLst/>
          </a:prstGeom>
        </p:spPr>
        <p:txBody>
          <a:bodyPr lIns="0" rIns="0" anchor="ctr" anchorCtr="0"/>
          <a:lstStyle>
            <a:lvl1pPr marL="226473" indent="-226473">
              <a:lnSpc>
                <a:spcPct val="100000"/>
              </a:lnSpc>
              <a:buClr>
                <a:schemeClr val="tx1"/>
              </a:buClr>
              <a:buSzPct val="60000"/>
              <a:buFont typeface="Arial" panose="020B0604020202020204" pitchFamily="34" charset="0"/>
              <a:buChar char="•"/>
              <a:tabLst>
                <a:tab pos="304784" algn="l"/>
              </a:tabLst>
              <a:defRPr sz="3200"/>
            </a:lvl1pPr>
            <a:lvl2pPr marL="461411" indent="-228589">
              <a:lnSpc>
                <a:spcPct val="100000"/>
              </a:lnSpc>
              <a:buClr>
                <a:schemeClr val="tx1"/>
              </a:buClr>
              <a:buSzPct val="60000"/>
              <a:buFont typeface="Arial" panose="020B0604020202020204" pitchFamily="34" charset="0"/>
              <a:buChar char="•"/>
              <a:defRPr sz="3200"/>
            </a:lvl2pPr>
            <a:lvl3pPr marL="609570" indent="-156625">
              <a:lnSpc>
                <a:spcPct val="100000"/>
              </a:lnSpc>
              <a:buClr>
                <a:schemeClr val="tx1"/>
              </a:buClr>
              <a:buSzPct val="60000"/>
              <a:buFont typeface="Arial" panose="020B0604020202020204" pitchFamily="34" charset="0"/>
              <a:buChar char="•"/>
              <a:defRPr sz="2667"/>
            </a:lvl3pPr>
            <a:lvl4pPr marL="766196" indent="-156625">
              <a:lnSpc>
                <a:spcPct val="100000"/>
              </a:lnSpc>
              <a:buClr>
                <a:schemeClr val="tx1"/>
              </a:buClr>
              <a:buSzPct val="60000"/>
              <a:buFont typeface="Arial" panose="020B0604020202020204" pitchFamily="34" charset="0"/>
              <a:buChar char="•"/>
              <a:tabLst/>
              <a:defRPr sz="2400"/>
            </a:lvl4pPr>
            <a:lvl5pPr marL="992669" indent="-150276">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7"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79522905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90" y="680720"/>
            <a:ext cx="5078396" cy="873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9" y="680720"/>
            <a:ext cx="4734983" cy="5440680"/>
          </a:xfrm>
          <a:prstGeom prst="rect">
            <a:avLst/>
          </a:prstGeom>
        </p:spPr>
        <p:txBody>
          <a:bodyPr lIns="0" rIns="0"/>
          <a:lstStyle>
            <a:lvl1pPr marL="152392" indent="-152392">
              <a:lnSpc>
                <a:spcPct val="100000"/>
              </a:lnSpc>
              <a:buClr>
                <a:schemeClr val="tx1"/>
              </a:buClr>
              <a:buSzPct val="60000"/>
              <a:defRPr sz="2667"/>
            </a:lvl1pPr>
            <a:lvl2pPr marL="304784" indent="-152392">
              <a:lnSpc>
                <a:spcPct val="100000"/>
              </a:lnSpc>
              <a:buClr>
                <a:schemeClr val="tx1"/>
              </a:buClr>
              <a:buSzPct val="60000"/>
              <a:defRPr sz="2667"/>
            </a:lvl2pPr>
            <a:lvl3pPr marL="457178" indent="-152392">
              <a:lnSpc>
                <a:spcPct val="100000"/>
              </a:lnSpc>
              <a:buClr>
                <a:schemeClr val="tx1"/>
              </a:buClr>
              <a:buSzPct val="60000"/>
              <a:defRPr sz="2400"/>
            </a:lvl3pPr>
            <a:lvl4pPr marL="609570" indent="-165092">
              <a:lnSpc>
                <a:spcPct val="100000"/>
              </a:lnSpc>
              <a:buClr>
                <a:schemeClr val="tx1"/>
              </a:buClr>
              <a:buSzPct val="60000"/>
              <a:defRPr sz="2133"/>
            </a:lvl4pPr>
            <a:lvl5pPr marL="766196" indent="-156625">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90" y="2213124"/>
            <a:ext cx="5078396" cy="3908277"/>
          </a:xfrm>
          <a:prstGeom prst="rect">
            <a:avLst/>
          </a:prstGeom>
        </p:spPr>
        <p:txBody>
          <a:bodyPr/>
          <a:lstStyle>
            <a:lvl1pPr marL="152392" indent="-152392">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84" indent="-152392">
              <a:buClr>
                <a:schemeClr val="tx2"/>
              </a:buClr>
              <a:buSzPct val="60000"/>
              <a:defRPr sz="2667">
                <a:solidFill>
                  <a:schemeClr val="bg1">
                    <a:lumMod val="75000"/>
                  </a:schemeClr>
                </a:solidFill>
              </a:defRPr>
            </a:lvl2pPr>
            <a:lvl3pPr marL="457178" indent="-152392">
              <a:buClr>
                <a:schemeClr val="tx2"/>
              </a:buClr>
              <a:buSzPct val="60000"/>
              <a:defRPr sz="2400">
                <a:solidFill>
                  <a:schemeClr val="bg1">
                    <a:lumMod val="75000"/>
                  </a:schemeClr>
                </a:solidFill>
              </a:defRPr>
            </a:lvl3pPr>
            <a:lvl4pPr marL="609570" indent="-165092">
              <a:buClr>
                <a:schemeClr val="tx2"/>
              </a:buClr>
              <a:buSzPct val="60000"/>
              <a:defRPr sz="2133">
                <a:solidFill>
                  <a:schemeClr val="bg1">
                    <a:lumMod val="75000"/>
                  </a:schemeClr>
                </a:solidFill>
              </a:defRPr>
            </a:lvl4pPr>
            <a:lvl5pPr marL="766196" indent="-156625">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434615410"/>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5"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5" y="5416469"/>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7" y="6322207"/>
            <a:ext cx="3817557"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8360892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5" y="709085"/>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7"/>
            <a:ext cx="4351456"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6656156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6" y="6322207"/>
            <a:ext cx="3929119"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4522433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B54BB-A5F8-4FE0-B284-3EAD28FE4858}"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19002050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2"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7"/>
            <a:ext cx="4399267"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44689138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5"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6" y="6322207"/>
            <a:ext cx="4239895"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6209709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5"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6"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8320889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7" y="2838770"/>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4466965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7" y="5142317"/>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19" indent="0" algn="ctr">
              <a:buNone/>
              <a:defRPr>
                <a:solidFill>
                  <a:schemeClr val="tx1">
                    <a:tint val="75000"/>
                  </a:schemeClr>
                </a:solidFill>
              </a:defRPr>
            </a:lvl2pPr>
            <a:lvl3pPr marL="914248" indent="0" algn="ctr">
              <a:buNone/>
              <a:defRPr>
                <a:solidFill>
                  <a:schemeClr val="tx1">
                    <a:tint val="75000"/>
                  </a:schemeClr>
                </a:solidFill>
              </a:defRPr>
            </a:lvl3pPr>
            <a:lvl4pPr marL="1371370" indent="0" algn="ctr">
              <a:buNone/>
              <a:defRPr>
                <a:solidFill>
                  <a:schemeClr val="tx1">
                    <a:tint val="75000"/>
                  </a:schemeClr>
                </a:solidFill>
              </a:defRPr>
            </a:lvl4pPr>
            <a:lvl5pPr marL="1828497" indent="0" algn="ctr">
              <a:buNone/>
              <a:defRPr>
                <a:solidFill>
                  <a:schemeClr val="tx1">
                    <a:tint val="75000"/>
                  </a:schemeClr>
                </a:solidFill>
              </a:defRPr>
            </a:lvl5pPr>
            <a:lvl6pPr marL="2285615" indent="0" algn="ctr">
              <a:buNone/>
              <a:defRPr>
                <a:solidFill>
                  <a:schemeClr val="tx1">
                    <a:tint val="75000"/>
                  </a:schemeClr>
                </a:solidFill>
              </a:defRPr>
            </a:lvl6pPr>
            <a:lvl7pPr marL="2742745" indent="0" algn="ctr">
              <a:buNone/>
              <a:defRPr>
                <a:solidFill>
                  <a:schemeClr val="tx1">
                    <a:tint val="75000"/>
                  </a:schemeClr>
                </a:solidFill>
              </a:defRPr>
            </a:lvl7pPr>
            <a:lvl8pPr marL="3199867" indent="0" algn="ctr">
              <a:buNone/>
              <a:defRPr>
                <a:solidFill>
                  <a:schemeClr val="tx1">
                    <a:tint val="75000"/>
                  </a:schemeClr>
                </a:solidFill>
              </a:defRPr>
            </a:lvl8pPr>
            <a:lvl9pPr marL="365699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7" y="5430227"/>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7" y="5798351"/>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5" y="4058206"/>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55" indent="0">
              <a:buNone/>
              <a:defRPr/>
            </a:lvl2pPr>
            <a:lvl3pPr marL="569840" indent="0">
              <a:buNone/>
              <a:defRPr/>
            </a:lvl3pPr>
            <a:lvl4pPr marL="688891" indent="0">
              <a:buNone/>
              <a:defRPr/>
            </a:lvl4pPr>
            <a:lvl5pPr marL="801588" indent="0">
              <a:buNone/>
              <a:defRPr/>
            </a:lvl5pPr>
          </a:lstStyle>
          <a:p>
            <a:pPr lvl="0"/>
            <a:r>
              <a:rPr lang="en-GB" dirty="0"/>
              <a:t>Subtitle Goes Here</a:t>
            </a:r>
          </a:p>
        </p:txBody>
      </p:sp>
      <p:sp>
        <p:nvSpPr>
          <p:cNvPr id="20" name="Title 1"/>
          <p:cNvSpPr>
            <a:spLocks noGrp="1"/>
          </p:cNvSpPr>
          <p:nvPr>
            <p:ph type="ctrTitle" hasCustomPrompt="1"/>
          </p:nvPr>
        </p:nvSpPr>
        <p:spPr>
          <a:xfrm>
            <a:off x="567688"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6"/>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rgbClr val="005073">
                  <a:lumMod val="75000"/>
                </a:srgbClr>
              </a:solidFill>
              <a:latin typeface="CiscoSansTT ExtraLight"/>
            </a:endParaRPr>
          </a:p>
        </p:txBody>
      </p:sp>
    </p:spTree>
    <p:extLst>
      <p:ext uri="{BB962C8B-B14F-4D97-AF65-F5344CB8AC3E}">
        <p14:creationId xmlns:p14="http://schemas.microsoft.com/office/powerpoint/2010/main" val="1137217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TT ExtraLight"/>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160956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TT ExtraLight"/>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19302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TT ExtraLight"/>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70"/>
            <a:ext cx="10629664" cy="3038449"/>
          </a:xfrm>
          <a:prstGeom prst="rect">
            <a:avLst/>
          </a:prstGeom>
        </p:spPr>
        <p:txBody>
          <a:bodyPr>
            <a:noAutofit/>
          </a:bodyPr>
          <a:lstStyle>
            <a:lvl1pPr marL="244789" indent="-533264"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942100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TT ExtraLight"/>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70"/>
            <a:ext cx="10629664" cy="3038449"/>
          </a:xfrm>
          <a:prstGeom prst="rect">
            <a:avLst/>
          </a:prstGeom>
        </p:spPr>
        <p:txBody>
          <a:bodyPr>
            <a:noAutofit/>
          </a:bodyPr>
          <a:lstStyle>
            <a:lvl1pPr marL="244789" indent="-533264"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927421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2" y="5231194"/>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11873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CB54BB-A5F8-4FE0-B284-3EAD28FE4858}"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4105073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3"/>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1"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0625493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979682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1"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5" name="Rectangle 4"/>
          <p:cNvSpPr>
            <a:spLocks noChangeArrowheads="1"/>
          </p:cNvSpPr>
          <p:nvPr/>
        </p:nvSpPr>
        <p:spPr bwMode="ltGray">
          <a:xfrm>
            <a:off x="636907" y="6322205"/>
            <a:ext cx="4622389"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3"/>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9761297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84" indent="-228589">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70" indent="-220122">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54" indent="-146043">
              <a:buClr>
                <a:schemeClr val="tx1"/>
              </a:buClr>
              <a:buSzPct val="80000"/>
              <a:buFont typeface="Arial"/>
              <a:buChar char="•"/>
              <a:defRPr sz="2133" b="0" i="0">
                <a:solidFill>
                  <a:schemeClr val="tx1"/>
                </a:solidFill>
                <a:latin typeface="+mn-lt"/>
                <a:ea typeface="CiscoSansTT Thin" charset="0"/>
                <a:cs typeface="CiscoSansTT Thin" charset="0"/>
              </a:defRPr>
            </a:lvl3pPr>
            <a:lvl4pPr marL="1214652" indent="-228542">
              <a:buClr>
                <a:schemeClr val="tx1"/>
              </a:buClr>
              <a:buSzPct val="80000"/>
              <a:buFont typeface="Arial"/>
              <a:buChar char="•"/>
              <a:defRPr sz="1867" b="0" i="0">
                <a:solidFill>
                  <a:schemeClr val="tx1"/>
                </a:solidFill>
                <a:latin typeface="+mn-lt"/>
                <a:ea typeface="CiscoSansTT Thin" charset="0"/>
                <a:cs typeface="CiscoSansTT Thin" charset="0"/>
              </a:defRPr>
            </a:lvl4pPr>
            <a:lvl5pPr marL="1443195" indent="-224309">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74354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2" indent="-156625">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14" indent="-152392">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07" indent="-152392">
              <a:buClr>
                <a:schemeClr val="tx1"/>
              </a:buClr>
              <a:buSzPct val="60000"/>
              <a:buFont typeface="Arial"/>
              <a:buChar char="•"/>
              <a:defRPr sz="2133" b="0" i="0">
                <a:solidFill>
                  <a:schemeClr val="tx1"/>
                </a:solidFill>
                <a:latin typeface="+mn-lt"/>
                <a:cs typeface="CiscoSans ExtraLight"/>
              </a:defRPr>
            </a:lvl3pPr>
            <a:lvl4pPr marL="689999" indent="-152392">
              <a:buClr>
                <a:schemeClr val="tx1"/>
              </a:buClr>
              <a:buSzPct val="60000"/>
              <a:buFont typeface="Arial"/>
              <a:buChar char="•"/>
              <a:defRPr sz="1867" b="0" i="0">
                <a:solidFill>
                  <a:schemeClr val="tx1"/>
                </a:solidFill>
                <a:latin typeface="+mn-lt"/>
                <a:cs typeface="CiscoSans ExtraLight"/>
              </a:defRPr>
            </a:lvl4pPr>
            <a:lvl5pPr marL="842391" indent="-152392">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2" indent="-156625">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14" indent="-152392">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07" indent="-152392">
              <a:buClr>
                <a:schemeClr val="tx1"/>
              </a:buClr>
              <a:buSzPct val="60000"/>
              <a:buFont typeface="Arial"/>
              <a:buChar char="•"/>
              <a:defRPr sz="2133" b="0" i="0">
                <a:solidFill>
                  <a:schemeClr val="tx1"/>
                </a:solidFill>
                <a:latin typeface="+mn-lt"/>
                <a:cs typeface="CiscoSans ExtraLight"/>
              </a:defRPr>
            </a:lvl3pPr>
            <a:lvl4pPr marL="689999" indent="-152392">
              <a:buClr>
                <a:schemeClr val="tx1"/>
              </a:buClr>
              <a:buSzPct val="60000"/>
              <a:buFont typeface="Arial"/>
              <a:buChar char="•"/>
              <a:defRPr sz="1867" b="0" i="0">
                <a:solidFill>
                  <a:schemeClr val="tx1"/>
                </a:solidFill>
                <a:latin typeface="+mn-lt"/>
                <a:cs typeface="CiscoSans ExtraLight"/>
              </a:defRPr>
            </a:lvl4pPr>
            <a:lvl5pPr marL="842391" indent="-152392">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92226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218150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882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2"/>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1" y="5530962"/>
            <a:ext cx="9573749" cy="434977"/>
          </a:xfrm>
          <a:prstGeom prst="rect">
            <a:avLst/>
          </a:prstGeom>
        </p:spPr>
        <p:txBody>
          <a:bodyPr wrap="square" lIns="91420" tIns="45710" rIns="91420" bIns="45710" anchor="b" anchorCtr="0">
            <a:noAutofit/>
          </a:bodyPr>
          <a:lstStyle>
            <a:lvl1pPr algn="l" defTabSz="80472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89966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9"/>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1" y="5530962"/>
            <a:ext cx="9573749" cy="434977"/>
          </a:xfrm>
          <a:prstGeom prst="rect">
            <a:avLst/>
          </a:prstGeom>
        </p:spPr>
        <p:txBody>
          <a:bodyPr wrap="square" lIns="91420" tIns="45710" rIns="91420" bIns="45710" anchor="b" anchorCtr="0">
            <a:noAutofit/>
          </a:bodyPr>
          <a:lstStyle>
            <a:lvl1pPr algn="l" defTabSz="80472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127183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2"/>
            <a:ext cx="11040076" cy="4098595"/>
          </a:xfrm>
          <a:prstGeom prst="rect">
            <a:avLst/>
          </a:prstGeom>
        </p:spPr>
        <p:txBody>
          <a:bodyPr lIns="91420" tIns="45710" rIns="91420" bIns="45710">
            <a:noAutofit/>
          </a:bodyPr>
          <a:lstStyle>
            <a:lvl1pPr marL="380901" marR="0" indent="-380901" algn="ctr" defTabSz="609443"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99978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CB54BB-A5F8-4FE0-B284-3EAD28FE4858}"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64A9B-0838-44C1-A4A8-FA5883454F36}" type="slidenum">
              <a:rPr lang="en-US" smtClean="0"/>
              <a:t>‹#›</a:t>
            </a:fld>
            <a:endParaRPr lang="en-US"/>
          </a:p>
        </p:txBody>
      </p:sp>
    </p:spTree>
    <p:extLst>
      <p:ext uri="{BB962C8B-B14F-4D97-AF65-F5344CB8AC3E}">
        <p14:creationId xmlns:p14="http://schemas.microsoft.com/office/powerpoint/2010/main" val="3436332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4" name="Text Placeholder 3"/>
          <p:cNvSpPr>
            <a:spLocks noGrp="1"/>
          </p:cNvSpPr>
          <p:nvPr>
            <p:ph type="body" sz="quarter" idx="10" hasCustomPrompt="1"/>
          </p:nvPr>
        </p:nvSpPr>
        <p:spPr>
          <a:xfrm>
            <a:off x="616401" y="2220244"/>
            <a:ext cx="4882699" cy="3901157"/>
          </a:xfrm>
          <a:prstGeom prst="rect">
            <a:avLst/>
          </a:prstGeom>
        </p:spPr>
        <p:txBody>
          <a:bodyPr lIns="91420" tIns="45710" rIns="91420" bIns="45710">
            <a:noAutofit/>
          </a:bodyPr>
          <a:lstStyle>
            <a:lvl1pPr marL="232822" indent="-156625">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14" indent="-152392">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07" indent="-152392">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89999" indent="-152392">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391" indent="-152392">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4026258179"/>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58802"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9" y="709083"/>
            <a:ext cx="4734983" cy="5412316"/>
          </a:xfrm>
          <a:prstGeom prst="rect">
            <a:avLst/>
          </a:prstGeom>
        </p:spPr>
        <p:txBody>
          <a:bodyPr lIns="0" rIns="0" anchor="ctr" anchorCtr="0"/>
          <a:lstStyle>
            <a:lvl1pPr marL="226473" indent="-226473">
              <a:lnSpc>
                <a:spcPct val="100000"/>
              </a:lnSpc>
              <a:buClr>
                <a:schemeClr val="tx1"/>
              </a:buClr>
              <a:buSzPct val="60000"/>
              <a:buFont typeface="Arial" panose="020B0604020202020204" pitchFamily="34" charset="0"/>
              <a:buChar char="•"/>
              <a:tabLst>
                <a:tab pos="304784" algn="l"/>
              </a:tabLst>
              <a:defRPr sz="3200"/>
            </a:lvl1pPr>
            <a:lvl2pPr marL="461411" indent="-228589">
              <a:lnSpc>
                <a:spcPct val="100000"/>
              </a:lnSpc>
              <a:buClr>
                <a:schemeClr val="tx1"/>
              </a:buClr>
              <a:buSzPct val="60000"/>
              <a:buFont typeface="Arial" panose="020B0604020202020204" pitchFamily="34" charset="0"/>
              <a:buChar char="•"/>
              <a:defRPr sz="3200"/>
            </a:lvl2pPr>
            <a:lvl3pPr marL="609570" indent="-156625">
              <a:lnSpc>
                <a:spcPct val="100000"/>
              </a:lnSpc>
              <a:buClr>
                <a:schemeClr val="tx1"/>
              </a:buClr>
              <a:buSzPct val="60000"/>
              <a:buFont typeface="Arial" panose="020B0604020202020204" pitchFamily="34" charset="0"/>
              <a:buChar char="•"/>
              <a:defRPr sz="2667"/>
            </a:lvl3pPr>
            <a:lvl4pPr marL="766196" indent="-156625">
              <a:lnSpc>
                <a:spcPct val="100000"/>
              </a:lnSpc>
              <a:buClr>
                <a:schemeClr val="tx1"/>
              </a:buClr>
              <a:buSzPct val="60000"/>
              <a:buFont typeface="Arial" panose="020B0604020202020204" pitchFamily="34" charset="0"/>
              <a:buChar char="•"/>
              <a:tabLst/>
              <a:defRPr sz="2400"/>
            </a:lvl4pPr>
            <a:lvl5pPr marL="992669" indent="-150276">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7" y="6322205"/>
            <a:ext cx="4622389"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145386604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680720"/>
            <a:ext cx="5078396" cy="873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9" y="680720"/>
            <a:ext cx="4734983" cy="5440680"/>
          </a:xfrm>
          <a:prstGeom prst="rect">
            <a:avLst/>
          </a:prstGeom>
        </p:spPr>
        <p:txBody>
          <a:bodyPr lIns="0" rIns="0"/>
          <a:lstStyle>
            <a:lvl1pPr marL="152392" indent="-152392">
              <a:lnSpc>
                <a:spcPct val="100000"/>
              </a:lnSpc>
              <a:buClr>
                <a:schemeClr val="tx1"/>
              </a:buClr>
              <a:buSzPct val="60000"/>
              <a:defRPr sz="2667"/>
            </a:lvl1pPr>
            <a:lvl2pPr marL="304784" indent="-152392">
              <a:lnSpc>
                <a:spcPct val="100000"/>
              </a:lnSpc>
              <a:buClr>
                <a:schemeClr val="tx1"/>
              </a:buClr>
              <a:buSzPct val="60000"/>
              <a:defRPr sz="2667"/>
            </a:lvl2pPr>
            <a:lvl3pPr marL="457178" indent="-152392">
              <a:lnSpc>
                <a:spcPct val="100000"/>
              </a:lnSpc>
              <a:buClr>
                <a:schemeClr val="tx1"/>
              </a:buClr>
              <a:buSzPct val="60000"/>
              <a:defRPr sz="2400"/>
            </a:lvl3pPr>
            <a:lvl4pPr marL="609570" indent="-165092">
              <a:lnSpc>
                <a:spcPct val="100000"/>
              </a:lnSpc>
              <a:buClr>
                <a:schemeClr val="tx1"/>
              </a:buClr>
              <a:buSzPct val="60000"/>
              <a:defRPr sz="2133"/>
            </a:lvl4pPr>
            <a:lvl5pPr marL="766196" indent="-156625">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90" y="2213124"/>
            <a:ext cx="5078396" cy="3908277"/>
          </a:xfrm>
          <a:prstGeom prst="rect">
            <a:avLst/>
          </a:prstGeom>
        </p:spPr>
        <p:txBody>
          <a:bodyPr/>
          <a:lstStyle>
            <a:lvl1pPr marL="152392" indent="-152392">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84" indent="-152392">
              <a:buClr>
                <a:schemeClr val="tx2"/>
              </a:buClr>
              <a:buSzPct val="60000"/>
              <a:defRPr sz="2667">
                <a:solidFill>
                  <a:schemeClr val="bg1">
                    <a:lumMod val="75000"/>
                  </a:schemeClr>
                </a:solidFill>
              </a:defRPr>
            </a:lvl2pPr>
            <a:lvl3pPr marL="457178" indent="-152392">
              <a:buClr>
                <a:schemeClr val="tx2"/>
              </a:buClr>
              <a:buSzPct val="60000"/>
              <a:defRPr sz="2400">
                <a:solidFill>
                  <a:schemeClr val="bg1">
                    <a:lumMod val="75000"/>
                  </a:schemeClr>
                </a:solidFill>
              </a:defRPr>
            </a:lvl3pPr>
            <a:lvl4pPr marL="609570" indent="-165092">
              <a:buClr>
                <a:schemeClr val="tx2"/>
              </a:buClr>
              <a:buSzPct val="60000"/>
              <a:defRPr sz="2133">
                <a:solidFill>
                  <a:schemeClr val="bg1">
                    <a:lumMod val="75000"/>
                  </a:schemeClr>
                </a:solidFill>
              </a:defRPr>
            </a:lvl4pPr>
            <a:lvl5pPr marL="766196" indent="-156625">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1963985984"/>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5"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5" y="5416469"/>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7" y="6322207"/>
            <a:ext cx="3817557"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263191656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5" y="709085"/>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7"/>
            <a:ext cx="4351456"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260475222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6" y="6322207"/>
            <a:ext cx="3929119"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277369324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2"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7"/>
            <a:ext cx="4399267"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194280586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5"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6" y="6322207"/>
            <a:ext cx="4239895"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364845278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latin typeface="CiscoSansTT ExtraLight"/>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5"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6" y="6322205"/>
            <a:ext cx="4542703"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370198219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TT ExtraLight"/>
            </a:endParaRPr>
          </a:p>
        </p:txBody>
      </p:sp>
      <p:sp>
        <p:nvSpPr>
          <p:cNvPr id="5" name="Freeform 6"/>
          <p:cNvSpPr>
            <a:spLocks noChangeAspect="1" noEditPoints="1"/>
          </p:cNvSpPr>
          <p:nvPr/>
        </p:nvSpPr>
        <p:spPr bwMode="auto">
          <a:xfrm>
            <a:off x="5017327" y="2838770"/>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rgbClr val="005073"/>
              </a:solidFill>
              <a:latin typeface="CiscoSansTT ExtraLight"/>
            </a:endParaRPr>
          </a:p>
        </p:txBody>
      </p:sp>
    </p:spTree>
    <p:extLst>
      <p:ext uri="{BB962C8B-B14F-4D97-AF65-F5344CB8AC3E}">
        <p14:creationId xmlns:p14="http://schemas.microsoft.com/office/powerpoint/2010/main" val="41050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B54BB-A5F8-4FE0-B284-3EAD28FE4858}" type="datetimeFigureOut">
              <a:rPr lang="en-US" smtClean="0"/>
              <a:t>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64A9B-0838-44C1-A4A8-FA5883454F36}" type="slidenum">
              <a:rPr lang="en-US" smtClean="0"/>
              <a:t>‹#›</a:t>
            </a:fld>
            <a:endParaRPr lang="en-US"/>
          </a:p>
        </p:txBody>
      </p:sp>
    </p:spTree>
    <p:extLst>
      <p:ext uri="{BB962C8B-B14F-4D97-AF65-F5344CB8AC3E}">
        <p14:creationId xmlns:p14="http://schemas.microsoft.com/office/powerpoint/2010/main" val="72602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5" r:id="rId14"/>
    <p:sldLayoutId id="2147483670" r:id="rId15"/>
    <p:sldLayoutId id="2147483749" r:id="rId16"/>
    <p:sldLayoutId id="2147483752" r:id="rId17"/>
    <p:sldLayoutId id="2147483753" r:id="rId18"/>
    <p:sldLayoutId id="2147483754" r:id="rId19"/>
    <p:sldLayoutId id="2147483755" r:id="rId20"/>
    <p:sldLayoutId id="214748375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4"/>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1353224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7"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6658830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Lst>
  <p:txStyles>
    <p:titleStyle>
      <a:lvl1pPr algn="l" defTabSz="912239"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7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4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09"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78"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4" rtl="0" eaLnBrk="1" latinLnBrk="0" hangingPunct="1">
        <a:defRPr sz="1867" kern="1200">
          <a:solidFill>
            <a:schemeClr val="tx1"/>
          </a:solidFill>
          <a:latin typeface="+mn-lt"/>
          <a:ea typeface="+mn-ea"/>
          <a:cs typeface="+mn-cs"/>
        </a:defRPr>
      </a:lvl1pPr>
      <a:lvl2pPr marL="457159" algn="l" defTabSz="914324" rtl="0" eaLnBrk="1" latinLnBrk="0" hangingPunct="1">
        <a:defRPr sz="1867" kern="1200">
          <a:solidFill>
            <a:schemeClr val="tx1"/>
          </a:solidFill>
          <a:latin typeface="+mn-lt"/>
          <a:ea typeface="+mn-ea"/>
          <a:cs typeface="+mn-cs"/>
        </a:defRPr>
      </a:lvl2pPr>
      <a:lvl3pPr marL="914324" algn="l" defTabSz="914324" rtl="0" eaLnBrk="1" latinLnBrk="0" hangingPunct="1">
        <a:defRPr sz="1867" kern="1200">
          <a:solidFill>
            <a:schemeClr val="tx1"/>
          </a:solidFill>
          <a:latin typeface="+mn-lt"/>
          <a:ea typeface="+mn-ea"/>
          <a:cs typeface="+mn-cs"/>
        </a:defRPr>
      </a:lvl3pPr>
      <a:lvl4pPr marL="1371484" algn="l" defTabSz="914324" rtl="0" eaLnBrk="1" latinLnBrk="0" hangingPunct="1">
        <a:defRPr sz="1867" kern="1200">
          <a:solidFill>
            <a:schemeClr val="tx1"/>
          </a:solidFill>
          <a:latin typeface="+mn-lt"/>
          <a:ea typeface="+mn-ea"/>
          <a:cs typeface="+mn-cs"/>
        </a:defRPr>
      </a:lvl4pPr>
      <a:lvl5pPr marL="1828649" algn="l" defTabSz="914324" rtl="0" eaLnBrk="1" latinLnBrk="0" hangingPunct="1">
        <a:defRPr sz="1867" kern="1200">
          <a:solidFill>
            <a:schemeClr val="tx1"/>
          </a:solidFill>
          <a:latin typeface="+mn-lt"/>
          <a:ea typeface="+mn-ea"/>
          <a:cs typeface="+mn-cs"/>
        </a:defRPr>
      </a:lvl5pPr>
      <a:lvl6pPr marL="2285807" algn="l" defTabSz="914324" rtl="0" eaLnBrk="1" latinLnBrk="0" hangingPunct="1">
        <a:defRPr sz="1867" kern="1200">
          <a:solidFill>
            <a:schemeClr val="tx1"/>
          </a:solidFill>
          <a:latin typeface="+mn-lt"/>
          <a:ea typeface="+mn-ea"/>
          <a:cs typeface="+mn-cs"/>
        </a:defRPr>
      </a:lvl6pPr>
      <a:lvl7pPr marL="2742973" algn="l" defTabSz="914324" rtl="0" eaLnBrk="1" latinLnBrk="0" hangingPunct="1">
        <a:defRPr sz="1867" kern="1200">
          <a:solidFill>
            <a:schemeClr val="tx1"/>
          </a:solidFill>
          <a:latin typeface="+mn-lt"/>
          <a:ea typeface="+mn-ea"/>
          <a:cs typeface="+mn-cs"/>
        </a:defRPr>
      </a:lvl7pPr>
      <a:lvl8pPr marL="3200133" algn="l" defTabSz="914324" rtl="0" eaLnBrk="1" latinLnBrk="0" hangingPunct="1">
        <a:defRPr sz="1867" kern="1200">
          <a:solidFill>
            <a:schemeClr val="tx1"/>
          </a:solidFill>
          <a:latin typeface="+mn-lt"/>
          <a:ea typeface="+mn-ea"/>
          <a:cs typeface="+mn-cs"/>
        </a:defRPr>
      </a:lvl8pPr>
      <a:lvl9pPr marL="3657298" algn="l" defTabSz="914324"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7"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285">
              <a:defRPr/>
            </a:pPr>
            <a:r>
              <a:rPr lang="en-US" sz="800" spc="27" dirty="0">
                <a:solidFill>
                  <a:srgbClr val="FFFFFF">
                    <a:lumMod val="6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78373583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Lst>
  <p:txStyles>
    <p:titleStyle>
      <a:lvl1pPr algn="l" defTabSz="912239"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7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4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09"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78"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4" rtl="0" eaLnBrk="1" latinLnBrk="0" hangingPunct="1">
        <a:defRPr sz="1867" kern="1200">
          <a:solidFill>
            <a:schemeClr val="tx1"/>
          </a:solidFill>
          <a:latin typeface="+mn-lt"/>
          <a:ea typeface="+mn-ea"/>
          <a:cs typeface="+mn-cs"/>
        </a:defRPr>
      </a:lvl1pPr>
      <a:lvl2pPr marL="457159" algn="l" defTabSz="914324" rtl="0" eaLnBrk="1" latinLnBrk="0" hangingPunct="1">
        <a:defRPr sz="1867" kern="1200">
          <a:solidFill>
            <a:schemeClr val="tx1"/>
          </a:solidFill>
          <a:latin typeface="+mn-lt"/>
          <a:ea typeface="+mn-ea"/>
          <a:cs typeface="+mn-cs"/>
        </a:defRPr>
      </a:lvl2pPr>
      <a:lvl3pPr marL="914324" algn="l" defTabSz="914324" rtl="0" eaLnBrk="1" latinLnBrk="0" hangingPunct="1">
        <a:defRPr sz="1867" kern="1200">
          <a:solidFill>
            <a:schemeClr val="tx1"/>
          </a:solidFill>
          <a:latin typeface="+mn-lt"/>
          <a:ea typeface="+mn-ea"/>
          <a:cs typeface="+mn-cs"/>
        </a:defRPr>
      </a:lvl3pPr>
      <a:lvl4pPr marL="1371484" algn="l" defTabSz="914324" rtl="0" eaLnBrk="1" latinLnBrk="0" hangingPunct="1">
        <a:defRPr sz="1867" kern="1200">
          <a:solidFill>
            <a:schemeClr val="tx1"/>
          </a:solidFill>
          <a:latin typeface="+mn-lt"/>
          <a:ea typeface="+mn-ea"/>
          <a:cs typeface="+mn-cs"/>
        </a:defRPr>
      </a:lvl4pPr>
      <a:lvl5pPr marL="1828649" algn="l" defTabSz="914324" rtl="0" eaLnBrk="1" latinLnBrk="0" hangingPunct="1">
        <a:defRPr sz="1867" kern="1200">
          <a:solidFill>
            <a:schemeClr val="tx1"/>
          </a:solidFill>
          <a:latin typeface="+mn-lt"/>
          <a:ea typeface="+mn-ea"/>
          <a:cs typeface="+mn-cs"/>
        </a:defRPr>
      </a:lvl5pPr>
      <a:lvl6pPr marL="2285807" algn="l" defTabSz="914324" rtl="0" eaLnBrk="1" latinLnBrk="0" hangingPunct="1">
        <a:defRPr sz="1867" kern="1200">
          <a:solidFill>
            <a:schemeClr val="tx1"/>
          </a:solidFill>
          <a:latin typeface="+mn-lt"/>
          <a:ea typeface="+mn-ea"/>
          <a:cs typeface="+mn-cs"/>
        </a:defRPr>
      </a:lvl6pPr>
      <a:lvl7pPr marL="2742973" algn="l" defTabSz="914324" rtl="0" eaLnBrk="1" latinLnBrk="0" hangingPunct="1">
        <a:defRPr sz="1867" kern="1200">
          <a:solidFill>
            <a:schemeClr val="tx1"/>
          </a:solidFill>
          <a:latin typeface="+mn-lt"/>
          <a:ea typeface="+mn-ea"/>
          <a:cs typeface="+mn-cs"/>
        </a:defRPr>
      </a:lvl7pPr>
      <a:lvl8pPr marL="3200133" algn="l" defTabSz="914324" rtl="0" eaLnBrk="1" latinLnBrk="0" hangingPunct="1">
        <a:defRPr sz="1867" kern="1200">
          <a:solidFill>
            <a:schemeClr val="tx1"/>
          </a:solidFill>
          <a:latin typeface="+mn-lt"/>
          <a:ea typeface="+mn-ea"/>
          <a:cs typeface="+mn-cs"/>
        </a:defRPr>
      </a:lvl8pPr>
      <a:lvl9pPr marL="3657298" algn="l" defTabSz="914324"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24.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diagramColors" Target="../diagrams/colors3.xml"/><Relationship Id="rId3" Type="http://schemas.openxmlformats.org/officeDocument/2006/relationships/image" Target="../media/image46.jpeg"/><Relationship Id="rId7" Type="http://schemas.openxmlformats.org/officeDocument/2006/relationships/image" Target="../media/image49.png"/><Relationship Id="rId12" Type="http://schemas.openxmlformats.org/officeDocument/2006/relationships/diagramQuickStyle" Target="../diagrams/quickStyle3.xml"/><Relationship Id="rId2" Type="http://schemas.openxmlformats.org/officeDocument/2006/relationships/notesSlide" Target="../notesSlides/notesSlide18.xml"/><Relationship Id="rId16" Type="http://schemas.openxmlformats.org/officeDocument/2006/relationships/image" Target="../media/image8.jpeg"/><Relationship Id="rId1" Type="http://schemas.openxmlformats.org/officeDocument/2006/relationships/slideLayout" Target="../slideLayouts/slideLayout21.xml"/><Relationship Id="rId6" Type="http://schemas.openxmlformats.org/officeDocument/2006/relationships/slide" Target="slide14.xml"/><Relationship Id="rId11" Type="http://schemas.openxmlformats.org/officeDocument/2006/relationships/diagramLayout" Target="../diagrams/layout3.xml"/><Relationship Id="rId5" Type="http://schemas.openxmlformats.org/officeDocument/2006/relationships/image" Target="../media/image48.jpeg"/><Relationship Id="rId15" Type="http://schemas.openxmlformats.org/officeDocument/2006/relationships/slide" Target="slide3.xml"/><Relationship Id="rId10" Type="http://schemas.openxmlformats.org/officeDocument/2006/relationships/diagramData" Target="../diagrams/data3.xml"/><Relationship Id="rId4" Type="http://schemas.openxmlformats.org/officeDocument/2006/relationships/image" Target="../media/image47.jpeg"/><Relationship Id="rId9" Type="http://schemas.openxmlformats.org/officeDocument/2006/relationships/image" Target="../media/image51.png"/><Relationship Id="rId14"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5.png"/><Relationship Id="rId3" Type="http://schemas.openxmlformats.org/officeDocument/2006/relationships/image" Target="../media/image56.jp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jp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22.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55.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5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96.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98.tiff"/></Relationships>
</file>

<file path=ppt/slides/_rels/slide2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diagramColors" Target="../diagrams/colors4.xml"/><Relationship Id="rId11" Type="http://schemas.openxmlformats.org/officeDocument/2006/relationships/image" Target="../media/image8.jpeg"/><Relationship Id="rId5" Type="http://schemas.openxmlformats.org/officeDocument/2006/relationships/diagramQuickStyle" Target="../diagrams/quickStyle4.xml"/><Relationship Id="rId10" Type="http://schemas.openxmlformats.org/officeDocument/2006/relationships/image" Target="../media/image112.jpeg"/><Relationship Id="rId4" Type="http://schemas.openxmlformats.org/officeDocument/2006/relationships/diagramLayout" Target="../diagrams/layout4.xml"/><Relationship Id="rId9" Type="http://schemas.openxmlformats.org/officeDocument/2006/relationships/image" Target="../media/image1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7.xml"/><Relationship Id="rId4" Type="http://schemas.openxmlformats.org/officeDocument/2006/relationships/image" Target="../media/image1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33.png"/><Relationship Id="rId5" Type="http://schemas.openxmlformats.org/officeDocument/2006/relationships/image" Target="../media/image132.gif"/><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jpe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notesSlide" Target="../notesSlides/notesSlide31.xml"/><Relationship Id="rId16" Type="http://schemas.openxmlformats.org/officeDocument/2006/relationships/image" Target="../media/image148.png"/><Relationship Id="rId20" Type="http://schemas.openxmlformats.org/officeDocument/2006/relationships/image" Target="../media/image152.jpeg"/><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jpe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notesSlide" Target="../notesSlides/notesSlide32.xml"/><Relationship Id="rId16" Type="http://schemas.openxmlformats.org/officeDocument/2006/relationships/image" Target="../media/image148.png"/><Relationship Id="rId20" Type="http://schemas.openxmlformats.org/officeDocument/2006/relationships/image" Target="../media/image152.jpeg"/><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18.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jpe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notesSlide" Target="../notesSlides/notesSlide33.xml"/><Relationship Id="rId16" Type="http://schemas.openxmlformats.org/officeDocument/2006/relationships/image" Target="../media/image148.png"/><Relationship Id="rId20" Type="http://schemas.openxmlformats.org/officeDocument/2006/relationships/image" Target="../media/image152.jpeg"/><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s>
</file>

<file path=ppt/slides/_rels/slide4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jpe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notesSlide" Target="../notesSlides/notesSlide34.xml"/><Relationship Id="rId16" Type="http://schemas.openxmlformats.org/officeDocument/2006/relationships/image" Target="../media/image148.png"/><Relationship Id="rId20" Type="http://schemas.openxmlformats.org/officeDocument/2006/relationships/image" Target="../media/image152.jpeg"/><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s>
</file>

<file path=ppt/slides/_rels/slide4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jpe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notesSlide" Target="../notesSlides/notesSlide35.xml"/><Relationship Id="rId16" Type="http://schemas.openxmlformats.org/officeDocument/2006/relationships/image" Target="../media/image148.png"/><Relationship Id="rId20" Type="http://schemas.openxmlformats.org/officeDocument/2006/relationships/image" Target="../media/image152.jpeg"/><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s>
</file>

<file path=ppt/slides/_rels/slide43.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image" Target="../media/image176.png"/><Relationship Id="rId26" Type="http://schemas.openxmlformats.org/officeDocument/2006/relationships/image" Target="../media/image184.png"/><Relationship Id="rId39" Type="http://schemas.openxmlformats.org/officeDocument/2006/relationships/image" Target="../media/image197.png"/><Relationship Id="rId21" Type="http://schemas.openxmlformats.org/officeDocument/2006/relationships/image" Target="../media/image179.png"/><Relationship Id="rId34" Type="http://schemas.openxmlformats.org/officeDocument/2006/relationships/image" Target="../media/image192.png"/><Relationship Id="rId42" Type="http://schemas.openxmlformats.org/officeDocument/2006/relationships/image" Target="../media/image200.png"/><Relationship Id="rId7" Type="http://schemas.openxmlformats.org/officeDocument/2006/relationships/image" Target="../media/image165.png"/><Relationship Id="rId2" Type="http://schemas.openxmlformats.org/officeDocument/2006/relationships/notesSlide" Target="../notesSlides/notesSlide36.xml"/><Relationship Id="rId16" Type="http://schemas.openxmlformats.org/officeDocument/2006/relationships/image" Target="../media/image174.png"/><Relationship Id="rId20" Type="http://schemas.openxmlformats.org/officeDocument/2006/relationships/image" Target="../media/image178.png"/><Relationship Id="rId29" Type="http://schemas.openxmlformats.org/officeDocument/2006/relationships/image" Target="../media/image187.png"/><Relationship Id="rId41" Type="http://schemas.openxmlformats.org/officeDocument/2006/relationships/image" Target="../media/image199.png"/><Relationship Id="rId1" Type="http://schemas.openxmlformats.org/officeDocument/2006/relationships/slideLayout" Target="../slideLayouts/slideLayout16.xml"/><Relationship Id="rId6" Type="http://schemas.openxmlformats.org/officeDocument/2006/relationships/image" Target="../media/image164.png"/><Relationship Id="rId11" Type="http://schemas.openxmlformats.org/officeDocument/2006/relationships/image" Target="../media/image169.jpeg"/><Relationship Id="rId24" Type="http://schemas.openxmlformats.org/officeDocument/2006/relationships/image" Target="../media/image182.png"/><Relationship Id="rId32" Type="http://schemas.openxmlformats.org/officeDocument/2006/relationships/image" Target="../media/image190.png"/><Relationship Id="rId37" Type="http://schemas.openxmlformats.org/officeDocument/2006/relationships/image" Target="../media/image195.png"/><Relationship Id="rId40" Type="http://schemas.openxmlformats.org/officeDocument/2006/relationships/image" Target="../media/image198.png"/><Relationship Id="rId5" Type="http://schemas.openxmlformats.org/officeDocument/2006/relationships/image" Target="../media/image163.png"/><Relationship Id="rId15" Type="http://schemas.openxmlformats.org/officeDocument/2006/relationships/image" Target="../media/image173.png"/><Relationship Id="rId23" Type="http://schemas.openxmlformats.org/officeDocument/2006/relationships/image" Target="../media/image181.png"/><Relationship Id="rId28" Type="http://schemas.openxmlformats.org/officeDocument/2006/relationships/image" Target="../media/image186.png"/><Relationship Id="rId36" Type="http://schemas.openxmlformats.org/officeDocument/2006/relationships/image" Target="../media/image194.png"/><Relationship Id="rId10" Type="http://schemas.openxmlformats.org/officeDocument/2006/relationships/image" Target="../media/image168.png"/><Relationship Id="rId19" Type="http://schemas.openxmlformats.org/officeDocument/2006/relationships/image" Target="../media/image177.png"/><Relationship Id="rId31" Type="http://schemas.openxmlformats.org/officeDocument/2006/relationships/image" Target="../media/image189.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180.png"/><Relationship Id="rId27" Type="http://schemas.openxmlformats.org/officeDocument/2006/relationships/image" Target="../media/image185.png"/><Relationship Id="rId30" Type="http://schemas.openxmlformats.org/officeDocument/2006/relationships/image" Target="../media/image188.png"/><Relationship Id="rId35" Type="http://schemas.openxmlformats.org/officeDocument/2006/relationships/image" Target="../media/image193.png"/><Relationship Id="rId8" Type="http://schemas.openxmlformats.org/officeDocument/2006/relationships/image" Target="../media/image166.jpeg"/><Relationship Id="rId3" Type="http://schemas.openxmlformats.org/officeDocument/2006/relationships/image" Target="../media/image161.png"/><Relationship Id="rId12" Type="http://schemas.openxmlformats.org/officeDocument/2006/relationships/image" Target="../media/image170.png"/><Relationship Id="rId17" Type="http://schemas.openxmlformats.org/officeDocument/2006/relationships/image" Target="../media/image175.png"/><Relationship Id="rId25" Type="http://schemas.openxmlformats.org/officeDocument/2006/relationships/image" Target="../media/image183.png"/><Relationship Id="rId33" Type="http://schemas.openxmlformats.org/officeDocument/2006/relationships/image" Target="../media/image191.png"/><Relationship Id="rId38" Type="http://schemas.openxmlformats.org/officeDocument/2006/relationships/image" Target="../media/image196.png"/></Relationships>
</file>

<file path=ppt/slides/_rels/slide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image" Target="../media/image202.png"/><Relationship Id="rId7" Type="http://schemas.openxmlformats.org/officeDocument/2006/relationships/image" Target="../media/image205.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204.png"/><Relationship Id="rId11" Type="http://schemas.openxmlformats.org/officeDocument/2006/relationships/image" Target="../media/image208.png"/><Relationship Id="rId5" Type="http://schemas.openxmlformats.org/officeDocument/2006/relationships/image" Target="../media/image203.emf"/><Relationship Id="rId10" Type="http://schemas.openxmlformats.org/officeDocument/2006/relationships/image" Target="../media/image207.png"/><Relationship Id="rId4" Type="http://schemas.microsoft.com/office/2007/relationships/hdphoto" Target="../media/hdphoto2.wdp"/><Relationship Id="rId9" Type="http://schemas.openxmlformats.org/officeDocument/2006/relationships/image" Target="../media/image206.png"/></Relationships>
</file>

<file path=ppt/slides/_rels/slide46.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jpe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4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216.png"/><Relationship Id="rId5" Type="http://schemas.openxmlformats.org/officeDocument/2006/relationships/slide" Target="slide1.xml"/><Relationship Id="rId4" Type="http://schemas.openxmlformats.org/officeDocument/2006/relationships/image" Target="../media/image215.png"/></Relationships>
</file>

<file path=ppt/slides/_rels/slide5.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tiff"/><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png"/><Relationship Id="rId10" Type="http://schemas.openxmlformats.org/officeDocument/2006/relationships/image" Target="../media/image18.tiff"/><Relationship Id="rId4" Type="http://schemas.openxmlformats.org/officeDocument/2006/relationships/image" Target="../media/image12.png"/><Relationship Id="rId9"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5265ED8-2412-C248-8AC3-3A1E75A14E32}"/>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6122988" cy="6858000"/>
          </a:xfrm>
          <a:solidFill>
            <a:schemeClr val="accent1">
              <a:lumMod val="60000"/>
              <a:lumOff val="40000"/>
            </a:schemeClr>
          </a:solidFill>
        </p:spPr>
      </p:pic>
      <p:sp>
        <p:nvSpPr>
          <p:cNvPr id="3" name="Rectangle 2">
            <a:extLst>
              <a:ext uri="{FF2B5EF4-FFF2-40B4-BE49-F238E27FC236}">
                <a16:creationId xmlns:a16="http://schemas.microsoft.com/office/drawing/2014/main" id="{40EE90B4-14BA-784E-8B68-8D589D1F49EC}"/>
              </a:ext>
            </a:extLst>
          </p:cNvPr>
          <p:cNvSpPr/>
          <p:nvPr/>
        </p:nvSpPr>
        <p:spPr>
          <a:xfrm>
            <a:off x="5229365" y="2312545"/>
            <a:ext cx="3560192" cy="2534855"/>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E31AEBE-BCC4-524B-B88A-77AEAD93A515}"/>
              </a:ext>
            </a:extLst>
          </p:cNvPr>
          <p:cNvSpPr/>
          <p:nvPr/>
        </p:nvSpPr>
        <p:spPr>
          <a:xfrm>
            <a:off x="6264087" y="2554015"/>
            <a:ext cx="4546437" cy="152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94709" y="3019051"/>
            <a:ext cx="4326575" cy="756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5000" b="1" spc="250" dirty="0">
                <a:solidFill>
                  <a:schemeClr val="accent1">
                    <a:lumMod val="75000"/>
                  </a:schemeClr>
                </a:solidFill>
                <a:latin typeface="Poppins Black" charset="0"/>
                <a:ea typeface="Poppins Black" charset="0"/>
                <a:cs typeface="Poppins Black" charset="0"/>
              </a:rPr>
              <a:t>Extralink</a:t>
            </a:r>
            <a:endParaRPr lang="en-US" sz="5000" b="1" spc="250" dirty="0">
              <a:solidFill>
                <a:schemeClr val="accent1">
                  <a:lumMod val="75000"/>
                </a:schemeClr>
              </a:solidFill>
              <a:latin typeface="Poppins Black" charset="0"/>
              <a:ea typeface="Poppins Black" charset="0"/>
              <a:cs typeface="Poppins Black" charset="0"/>
            </a:endParaRPr>
          </a:p>
        </p:txBody>
      </p:sp>
      <p:sp>
        <p:nvSpPr>
          <p:cNvPr id="13" name="TextBox 12"/>
          <p:cNvSpPr txBox="1"/>
          <p:nvPr/>
        </p:nvSpPr>
        <p:spPr>
          <a:xfrm>
            <a:off x="6894709" y="3656592"/>
            <a:ext cx="4668266" cy="553998"/>
          </a:xfrm>
          <a:prstGeom prst="rect">
            <a:avLst/>
          </a:prstGeom>
          <a:noFill/>
        </p:spPr>
        <p:txBody>
          <a:bodyPr wrap="none" rtlCol="0">
            <a:spAutoFit/>
          </a:bodyPr>
          <a:lstStyle/>
          <a:p>
            <a:r>
              <a:rPr lang="fi-FI" sz="3000" b="1" dirty="0">
                <a:solidFill>
                  <a:schemeClr val="accent1">
                    <a:lumMod val="75000"/>
                  </a:schemeClr>
                </a:solidFill>
                <a:latin typeface="Poppins" charset="0"/>
                <a:ea typeface="Poppins" charset="0"/>
                <a:cs typeface="Poppins" charset="0"/>
              </a:rPr>
              <a:t>Cybersecurity </a:t>
            </a:r>
            <a:r>
              <a:rPr lang="fi-FI" sz="3000" dirty="0">
                <a:solidFill>
                  <a:schemeClr val="accent1">
                    <a:lumMod val="75000"/>
                  </a:schemeClr>
                </a:solidFill>
                <a:latin typeface="Poppins Light" charset="0"/>
                <a:ea typeface="Poppins Light" charset="0"/>
                <a:cs typeface="Poppins Light" charset="0"/>
              </a:rPr>
              <a:t>Distributor</a:t>
            </a:r>
            <a:endParaRPr lang="en-US" sz="3000" dirty="0">
              <a:solidFill>
                <a:schemeClr val="accent1">
                  <a:lumMod val="75000"/>
                </a:schemeClr>
              </a:solidFill>
              <a:latin typeface="Poppins Light" charset="0"/>
              <a:ea typeface="Poppins Light" charset="0"/>
              <a:cs typeface="Poppins Light" charset="0"/>
            </a:endParaRPr>
          </a:p>
        </p:txBody>
      </p:sp>
      <p:grpSp>
        <p:nvGrpSpPr>
          <p:cNvPr id="21" name="Group 20">
            <a:extLst>
              <a:ext uri="{FF2B5EF4-FFF2-40B4-BE49-F238E27FC236}">
                <a16:creationId xmlns:a16="http://schemas.microsoft.com/office/drawing/2014/main" id="{447A26D2-4727-934B-B154-85593E7427DA}"/>
              </a:ext>
            </a:extLst>
          </p:cNvPr>
          <p:cNvGrpSpPr/>
          <p:nvPr/>
        </p:nvGrpSpPr>
        <p:grpSpPr>
          <a:xfrm>
            <a:off x="5229365" y="2246922"/>
            <a:ext cx="893623" cy="2662357"/>
            <a:chOff x="5229365" y="2246922"/>
            <a:chExt cx="893623" cy="2662357"/>
          </a:xfrm>
        </p:grpSpPr>
        <p:cxnSp>
          <p:nvCxnSpPr>
            <p:cNvPr id="11" name="Straight Connector 10">
              <a:extLst>
                <a:ext uri="{FF2B5EF4-FFF2-40B4-BE49-F238E27FC236}">
                  <a16:creationId xmlns:a16="http://schemas.microsoft.com/office/drawing/2014/main" id="{C309F219-B8A4-AF4E-87E7-F5149DA3F20A}"/>
                </a:ext>
              </a:extLst>
            </p:cNvPr>
            <p:cNvCxnSpPr/>
            <p:nvPr/>
          </p:nvCxnSpPr>
          <p:spPr>
            <a:xfrm flipH="1">
              <a:off x="5229365" y="2317606"/>
              <a:ext cx="89362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779801-FEBE-8842-A3DC-98E9133F0736}"/>
                </a:ext>
              </a:extLst>
            </p:cNvPr>
            <p:cNvCxnSpPr/>
            <p:nvPr/>
          </p:nvCxnSpPr>
          <p:spPr>
            <a:xfrm flipH="1">
              <a:off x="5229365" y="4849925"/>
              <a:ext cx="89362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4B9096-213D-9E4D-85C9-DEC53D210103}"/>
                </a:ext>
              </a:extLst>
            </p:cNvPr>
            <p:cNvCxnSpPr>
              <a:cxnSpLocks/>
            </p:cNvCxnSpPr>
            <p:nvPr/>
          </p:nvCxnSpPr>
          <p:spPr>
            <a:xfrm>
              <a:off x="5229365" y="2246922"/>
              <a:ext cx="0" cy="26623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23060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185DC4A-7037-0F46-8636-127665E9903F}"/>
              </a:ext>
            </a:extLst>
          </p:cNvPr>
          <p:cNvSpPr txBox="1"/>
          <p:nvPr/>
        </p:nvSpPr>
        <p:spPr>
          <a:xfrm>
            <a:off x="11688336" y="0"/>
            <a:ext cx="503664" cy="230832"/>
          </a:xfrm>
          <a:prstGeom prst="rect">
            <a:avLst/>
          </a:prstGeom>
          <a:noFill/>
        </p:spPr>
        <p:txBody>
          <a:bodyPr wrap="none" rtlCol="0">
            <a:spAutoFit/>
          </a:bodyPr>
          <a:lstStyle/>
          <a:p>
            <a:r>
              <a:rPr lang="en-US" sz="900" b="1" dirty="0">
                <a:solidFill>
                  <a:schemeClr val="bg1"/>
                </a:solidFill>
              </a:rPr>
              <a:t>DRAFT</a:t>
            </a:r>
          </a:p>
        </p:txBody>
      </p:sp>
      <p:sp>
        <p:nvSpPr>
          <p:cNvPr id="4" name="Rectangle 3">
            <a:extLst>
              <a:ext uri="{FF2B5EF4-FFF2-40B4-BE49-F238E27FC236}">
                <a16:creationId xmlns:a16="http://schemas.microsoft.com/office/drawing/2014/main" id="{322478CE-690C-E943-BA35-62C10ED05271}"/>
              </a:ext>
            </a:extLst>
          </p:cNvPr>
          <p:cNvSpPr/>
          <p:nvPr/>
        </p:nvSpPr>
        <p:spPr>
          <a:xfrm>
            <a:off x="2542135" y="1038059"/>
            <a:ext cx="8755794" cy="1384995"/>
          </a:xfrm>
          <a:prstGeom prst="rect">
            <a:avLst/>
          </a:prstGeom>
        </p:spPr>
        <p:txBody>
          <a:bodyPr wrap="square">
            <a:spAutoFit/>
          </a:bodyPr>
          <a:lstStyle/>
          <a:p>
            <a:pPr indent="457200"/>
            <a:r>
              <a:rPr lang="en-US" sz="1400" dirty="0" err="1">
                <a:latin typeface="Roboto Thin" panose="02000000000000000000" pitchFamily="2" charset="0"/>
                <a:ea typeface="Roboto Thin" panose="02000000000000000000" pitchFamily="2" charset="0"/>
                <a:cs typeface="Arial" panose="020B0604020202020204" pitchFamily="34" charset="0"/>
              </a:rPr>
              <a:t>CyBot </a:t>
            </a:r>
            <a:r>
              <a:rPr lang="mr-IN" sz="1400" dirty="0" err="1">
                <a:latin typeface="Roboto Thin" panose="02000000000000000000" pitchFamily="2" charset="0"/>
                <a:ea typeface="Roboto Thin" panose="02000000000000000000" pitchFamily="2" charset="0"/>
                <a:cs typeface="Arial" panose="020B0604020202020204" pitchFamily="34" charset="0"/>
              </a:rPr>
              <a:t>–</a:t>
            </a:r>
            <a:r>
              <a:rPr lang="en-US" sz="1400" dirty="0" err="1">
                <a:latin typeface="Roboto Thin" panose="02000000000000000000" pitchFamily="2" charset="0"/>
                <a:ea typeface="Roboto Thin" panose="02000000000000000000" pitchFamily="2" charset="0"/>
                <a:cs typeface="Arial" panose="020B0604020202020204" pitchFamily="34" charset="0"/>
              </a:rPr>
              <a:t> capacidades de automatizacion para </a:t>
            </a:r>
            <a:r>
              <a:rPr lang="en-US" sz="1400" b="1" dirty="0">
                <a:solidFill>
                  <a:srgbClr val="FF0000"/>
                </a:solidFill>
                <a:latin typeface="Roboto Thin" panose="02000000000000000000" pitchFamily="2" charset="0"/>
                <a:ea typeface="Roboto Thin" panose="02000000000000000000" pitchFamily="2" charset="0"/>
                <a:cs typeface="Arial" panose="020B0604020202020204" pitchFamily="34" charset="0"/>
              </a:rPr>
              <a:t>Red Team</a:t>
            </a:r>
            <a:endParaRPr lang="en-US" sz="1400" dirty="0">
              <a:latin typeface="Roboto Thin" panose="02000000000000000000" pitchFamily="2" charset="0"/>
              <a:ea typeface="Roboto Thin" panose="02000000000000000000" pitchFamily="2" charset="0"/>
              <a:cs typeface="Arial" panose="020B0604020202020204" pitchFamily="34" charset="0"/>
            </a:endParaRPr>
          </a:p>
          <a:p>
            <a:pPr marL="742950" lvl="1" indent="-285750">
              <a:buSzPct val="70000"/>
              <a:buFont typeface="Wingdings" panose="05000000000000000000" pitchFamily="2" charset="2"/>
              <a:buChar char="§"/>
            </a:pPr>
            <a:r>
              <a:rPr lang="en-US" sz="1400" dirty="0">
                <a:latin typeface="Roboto Thin" panose="02000000000000000000" pitchFamily="2" charset="0"/>
                <a:ea typeface="Roboto Thin" panose="02000000000000000000" pitchFamily="2" charset="0"/>
                <a:cs typeface="Arial" panose="020B0604020202020204" pitchFamily="34" charset="0"/>
              </a:rPr>
              <a:t>Simula como un RT atacaria su ambiente</a:t>
            </a:r>
          </a:p>
          <a:p>
            <a:pPr marL="742950" lvl="1" indent="-285750">
              <a:buSzPct val="70000"/>
              <a:buFont typeface="Wingdings" panose="05000000000000000000" pitchFamily="2" charset="2"/>
              <a:buChar char="§"/>
            </a:pPr>
            <a:r>
              <a:rPr lang="en-US" sz="1400" dirty="0">
                <a:latin typeface="Roboto Thin" panose="02000000000000000000" pitchFamily="2" charset="0"/>
                <a:ea typeface="Roboto Thin" panose="02000000000000000000" pitchFamily="2" charset="0"/>
                <a:cs typeface="Arial" panose="020B0604020202020204" pitchFamily="34" charset="0"/>
              </a:rPr>
              <a:t>Busca las vulnerabilidades y las usa para moverse en su ambiente y  </a:t>
            </a:r>
            <a:r>
              <a:rPr lang="en-US" sz="1400" b="1" dirty="0">
                <a:latin typeface="Roboto Thin" panose="02000000000000000000" pitchFamily="2" charset="0"/>
                <a:ea typeface="Roboto Thin" panose="02000000000000000000" pitchFamily="2" charset="0"/>
                <a:cs typeface="Arial" panose="020B0604020202020204" pitchFamily="34" charset="0"/>
              </a:rPr>
              <a:t>“captura la bandera</a:t>
            </a:r>
            <a:r>
              <a:rPr lang="en-US" sz="1400" dirty="0">
                <a:latin typeface="Roboto Thin" panose="02000000000000000000" pitchFamily="2" charset="0"/>
                <a:ea typeface="Roboto Thin" panose="02000000000000000000" pitchFamily="2" charset="0"/>
                <a:cs typeface="Arial" panose="020B0604020202020204" pitchFamily="34" charset="0"/>
              </a:rPr>
              <a:t>” de sus activos criticos</a:t>
            </a:r>
          </a:p>
          <a:p>
            <a:pPr marL="742950" lvl="1" indent="-285750">
              <a:buSzPct val="70000"/>
              <a:buFont typeface="Wingdings" panose="05000000000000000000" pitchFamily="2" charset="2"/>
              <a:buChar char="§"/>
            </a:pPr>
            <a:r>
              <a:rPr lang="en-US" sz="1400" dirty="0">
                <a:latin typeface="Roboto Thin" panose="02000000000000000000" pitchFamily="2" charset="0"/>
                <a:ea typeface="Roboto Thin" panose="02000000000000000000" pitchFamily="2" charset="0"/>
                <a:cs typeface="Arial" panose="020B0604020202020204" pitchFamily="34" charset="0"/>
              </a:rPr>
              <a:t>Usa los Escenarios de Ruta de Ataque o Attack Path Scenarios para crear una lista prioritizada de ataques ciberneticos a sus activos, aplicaciones y dispositivos</a:t>
            </a:r>
          </a:p>
        </p:txBody>
      </p:sp>
      <p:sp>
        <p:nvSpPr>
          <p:cNvPr id="14" name="Shape 15">
            <a:extLst>
              <a:ext uri="{FF2B5EF4-FFF2-40B4-BE49-F238E27FC236}">
                <a16:creationId xmlns:a16="http://schemas.microsoft.com/office/drawing/2014/main" id="{9BC21627-FE74-2543-B376-CF1E33B94539}"/>
              </a:ext>
            </a:extLst>
          </p:cNvPr>
          <p:cNvSpPr/>
          <p:nvPr/>
        </p:nvSpPr>
        <p:spPr>
          <a:xfrm>
            <a:off x="1481326" y="985652"/>
            <a:ext cx="908796" cy="8091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C00000"/>
            </a:solidFill>
            <a:miter lim="400000"/>
          </a:ln>
          <a:effectLst/>
        </p:spPr>
        <p:txBody>
          <a:bodyPr wrap="square" lIns="0" tIns="0" rIns="0" bIns="0" numCol="1" anchor="t">
            <a:noAutofit/>
          </a:bodyPr>
          <a:lstStyle/>
          <a:p>
            <a:pPr marL="0" lvl="0" algn="l" defTabSz="914400" rtl="0" eaLnBrk="1" latinLnBrk="0" hangingPunct="1"/>
            <a:endParaRPr sz="1266"/>
          </a:p>
        </p:txBody>
      </p:sp>
      <p:pic>
        <p:nvPicPr>
          <p:cNvPr id="15" name="Graphic 14" descr="Users">
            <a:extLst>
              <a:ext uri="{FF2B5EF4-FFF2-40B4-BE49-F238E27FC236}">
                <a16:creationId xmlns:a16="http://schemas.microsoft.com/office/drawing/2014/main" id="{8EB0EBE3-49A8-E94B-94C7-0593A3EBAB8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63274" y="1124893"/>
            <a:ext cx="518480" cy="518480"/>
          </a:xfrm>
          <a:prstGeom prst="rect">
            <a:avLst/>
          </a:prstGeom>
        </p:spPr>
      </p:pic>
      <p:sp>
        <p:nvSpPr>
          <p:cNvPr id="5" name="Rectangle 4">
            <a:extLst>
              <a:ext uri="{FF2B5EF4-FFF2-40B4-BE49-F238E27FC236}">
                <a16:creationId xmlns:a16="http://schemas.microsoft.com/office/drawing/2014/main" id="{13B160E6-F15F-DB46-9AE4-9C9E6900B791}"/>
              </a:ext>
            </a:extLst>
          </p:cNvPr>
          <p:cNvSpPr/>
          <p:nvPr/>
        </p:nvSpPr>
        <p:spPr>
          <a:xfrm>
            <a:off x="2542136" y="3093613"/>
            <a:ext cx="8755793" cy="954107"/>
          </a:xfrm>
          <a:prstGeom prst="rect">
            <a:avLst/>
          </a:prstGeom>
        </p:spPr>
        <p:txBody>
          <a:bodyPr wrap="square">
            <a:spAutoFit/>
          </a:bodyPr>
          <a:lstStyle/>
          <a:p>
            <a:pPr indent="457200"/>
            <a:r>
              <a:rPr lang="en-US" sz="1400" dirty="0" err="1">
                <a:latin typeface="Roboto Thin" panose="02000000000000000000" pitchFamily="2" charset="0"/>
                <a:ea typeface="Roboto Thin" panose="02000000000000000000" pitchFamily="2" charset="0"/>
                <a:cs typeface="Arial" panose="020B0604020202020204" pitchFamily="34" charset="0"/>
              </a:rPr>
              <a:t>CyBot </a:t>
            </a:r>
            <a:r>
              <a:rPr lang="mr-IN" sz="1400" dirty="0" err="1">
                <a:latin typeface="Roboto Thin" panose="02000000000000000000" pitchFamily="2" charset="0"/>
                <a:ea typeface="Roboto Thin" panose="02000000000000000000" pitchFamily="2" charset="0"/>
                <a:cs typeface="Arial" panose="020B0604020202020204" pitchFamily="34" charset="0"/>
              </a:rPr>
              <a:t>–</a:t>
            </a:r>
            <a:r>
              <a:rPr lang="en-US" sz="1400" dirty="0" err="1">
                <a:latin typeface="Roboto Thin" panose="02000000000000000000" pitchFamily="2" charset="0"/>
                <a:ea typeface="Roboto Thin" panose="02000000000000000000" pitchFamily="2" charset="0"/>
                <a:cs typeface="Arial" panose="020B0604020202020204" pitchFamily="34" charset="0"/>
              </a:rPr>
              <a:t> </a:t>
            </a:r>
            <a:r>
              <a:rPr lang="en-US" sz="1400" dirty="0">
                <a:latin typeface="Roboto Thin" panose="02000000000000000000" pitchFamily="2" charset="0"/>
                <a:ea typeface="Roboto Thin" panose="02000000000000000000" pitchFamily="2" charset="0"/>
                <a:cs typeface="Arial" panose="020B0604020202020204" pitchFamily="34" charset="0"/>
              </a:rPr>
              <a:t>capacidades de automatizacion para </a:t>
            </a:r>
            <a:r>
              <a:rPr lang="en-US" sz="1400" b="1" dirty="0">
                <a:solidFill>
                  <a:srgbClr val="00A3DB"/>
                </a:solidFill>
                <a:latin typeface="Roboto Thin" panose="02000000000000000000" pitchFamily="2" charset="0"/>
                <a:ea typeface="Roboto Thin" panose="02000000000000000000" pitchFamily="2" charset="0"/>
                <a:cs typeface="Arial" panose="020B0604020202020204" pitchFamily="34" charset="0"/>
              </a:rPr>
              <a:t>Blue Team</a:t>
            </a:r>
            <a:endParaRPr lang="en-US" sz="1400" dirty="0">
              <a:latin typeface="Roboto Thin" panose="02000000000000000000" pitchFamily="2" charset="0"/>
              <a:ea typeface="Roboto Thin" panose="02000000000000000000" pitchFamily="2" charset="0"/>
              <a:cs typeface="Arial" panose="020B0604020202020204" pitchFamily="34" charset="0"/>
            </a:endParaRPr>
          </a:p>
          <a:p>
            <a:pPr marL="742950" lvl="1" indent="-285750">
              <a:buSzPct val="70000"/>
              <a:buFont typeface="Wingdings" panose="05000000000000000000" pitchFamily="2" charset="2"/>
              <a:buChar char="§"/>
            </a:pPr>
            <a:r>
              <a:rPr lang="en-US" sz="1400" dirty="0">
                <a:latin typeface="Roboto Thin" panose="02000000000000000000" pitchFamily="2" charset="0"/>
                <a:ea typeface="Roboto Thin" panose="02000000000000000000" pitchFamily="2" charset="0"/>
                <a:cs typeface="Arial" panose="020B0604020202020204" pitchFamily="34" charset="0"/>
              </a:rPr>
              <a:t>Dezpliega los APS (Attack Path Scenarios) para recomendar controles efectivos </a:t>
            </a:r>
          </a:p>
          <a:p>
            <a:pPr marL="742950" lvl="1" indent="-285750">
              <a:buSzPct val="70000"/>
              <a:buFont typeface="Wingdings" panose="05000000000000000000" pitchFamily="2" charset="2"/>
              <a:buChar char="§"/>
            </a:pPr>
            <a:r>
              <a:rPr lang="en-US" sz="1400" dirty="0">
                <a:latin typeface="Roboto Thin" panose="02000000000000000000" pitchFamily="2" charset="0"/>
                <a:ea typeface="Roboto Thin" panose="02000000000000000000" pitchFamily="2" charset="0"/>
                <a:cs typeface="Arial" panose="020B0604020202020204" pitchFamily="34" charset="0"/>
              </a:rPr>
              <a:t>Por ejemplo, </a:t>
            </a:r>
            <a:r>
              <a:rPr lang="en-US" sz="1400" dirty="0" err="1">
                <a:latin typeface="Roboto Thin" panose="02000000000000000000" pitchFamily="2" charset="0"/>
                <a:ea typeface="Roboto Thin" panose="02000000000000000000" pitchFamily="2" charset="0"/>
                <a:cs typeface="Arial" panose="020B0604020202020204" pitchFamily="34" charset="0"/>
              </a:rPr>
              <a:t>Cybot</a:t>
            </a:r>
            <a:r>
              <a:rPr lang="en-US" sz="1400" dirty="0">
                <a:latin typeface="Roboto Thin" panose="02000000000000000000" pitchFamily="2" charset="0"/>
                <a:ea typeface="Roboto Thin" panose="02000000000000000000" pitchFamily="2" charset="0"/>
                <a:cs typeface="Arial" panose="020B0604020202020204" pitchFamily="34" charset="0"/>
              </a:rPr>
              <a:t>  puede recomendar un parcheo de un servidor de alto riesgo a uno mas bajo, compensando controles basado en las consderaciones del</a:t>
            </a:r>
          </a:p>
        </p:txBody>
      </p:sp>
      <p:sp>
        <p:nvSpPr>
          <p:cNvPr id="17" name="Shape 15">
            <a:extLst>
              <a:ext uri="{FF2B5EF4-FFF2-40B4-BE49-F238E27FC236}">
                <a16:creationId xmlns:a16="http://schemas.microsoft.com/office/drawing/2014/main" id="{B59FD7EA-90DF-A040-A3E6-8F26195C6C40}"/>
              </a:ext>
            </a:extLst>
          </p:cNvPr>
          <p:cNvSpPr/>
          <p:nvPr/>
        </p:nvSpPr>
        <p:spPr>
          <a:xfrm>
            <a:off x="1481326" y="2869170"/>
            <a:ext cx="908796" cy="8091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70C0"/>
            </a:solidFill>
            <a:miter lim="400000"/>
          </a:ln>
          <a:effectLst/>
        </p:spPr>
        <p:txBody>
          <a:bodyPr wrap="square" lIns="0" tIns="0" rIns="0" bIns="0" numCol="1" anchor="t">
            <a:noAutofit/>
          </a:bodyPr>
          <a:lstStyle/>
          <a:p>
            <a:pPr marL="0" lvl="0" algn="l" defTabSz="914400" rtl="0" eaLnBrk="1" latinLnBrk="0" hangingPunct="1"/>
            <a:endParaRPr sz="1266"/>
          </a:p>
        </p:txBody>
      </p:sp>
      <p:pic>
        <p:nvPicPr>
          <p:cNvPr id="18" name="Graphic 17" descr="Users">
            <a:extLst>
              <a:ext uri="{FF2B5EF4-FFF2-40B4-BE49-F238E27FC236}">
                <a16:creationId xmlns:a16="http://schemas.microsoft.com/office/drawing/2014/main" id="{FEF2CB95-DE11-8448-9283-583519A735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3274" y="3008411"/>
            <a:ext cx="518480" cy="518480"/>
          </a:xfrm>
          <a:prstGeom prst="rect">
            <a:avLst/>
          </a:prstGeom>
        </p:spPr>
      </p:pic>
      <p:sp>
        <p:nvSpPr>
          <p:cNvPr id="6" name="Rectangle 5">
            <a:extLst>
              <a:ext uri="{FF2B5EF4-FFF2-40B4-BE49-F238E27FC236}">
                <a16:creationId xmlns:a16="http://schemas.microsoft.com/office/drawing/2014/main" id="{BC7D79F5-D19A-D443-8C9F-659DED83622E}"/>
              </a:ext>
            </a:extLst>
          </p:cNvPr>
          <p:cNvSpPr/>
          <p:nvPr/>
        </p:nvSpPr>
        <p:spPr>
          <a:xfrm>
            <a:off x="1481326" y="161584"/>
            <a:ext cx="8499593" cy="461665"/>
          </a:xfrm>
          <a:prstGeom prst="rect">
            <a:avLst/>
          </a:prstGeom>
        </p:spPr>
        <p:txBody>
          <a:bodyPr wrap="none">
            <a:spAutoFit/>
          </a:bodyPr>
          <a:lstStyle/>
          <a:p>
            <a:pPr>
              <a:spcBef>
                <a:spcPts val="200"/>
              </a:spcBef>
            </a:pPr>
            <a:r>
              <a:rPr lang="en-US" sz="2400" dirty="0" err="1">
                <a:solidFill>
                  <a:srgbClr val="2F5496"/>
                </a:solidFill>
                <a:latin typeface="Roboto Light" panose="02000000000000000000" pitchFamily="2" charset="0"/>
                <a:ea typeface="Roboto Light" panose="02000000000000000000" pitchFamily="2" charset="0"/>
                <a:cs typeface="Times New Roman" panose="02020603050405020304" pitchFamily="18" charset="0"/>
              </a:rPr>
              <a:t>Cybot</a:t>
            </a: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 Asegura la Efectividad en el Control de la Seguridad</a:t>
            </a:r>
          </a:p>
        </p:txBody>
      </p:sp>
      <p:pic>
        <p:nvPicPr>
          <p:cNvPr id="20" name="image3.png" descr="image3.png">
            <a:extLst>
              <a:ext uri="{FF2B5EF4-FFF2-40B4-BE49-F238E27FC236}">
                <a16:creationId xmlns:a16="http://schemas.microsoft.com/office/drawing/2014/main" id="{70496DB1-A12A-4E47-A967-A76E69BCC9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59" y="161584"/>
            <a:ext cx="894528" cy="553581"/>
          </a:xfrm>
          <a:prstGeom prst="rect">
            <a:avLst/>
          </a:prstGeom>
          <a:ln w="12700">
            <a:miter lim="400000"/>
          </a:ln>
        </p:spPr>
      </p:pic>
    </p:spTree>
    <p:extLst>
      <p:ext uri="{BB962C8B-B14F-4D97-AF65-F5344CB8AC3E}">
        <p14:creationId xmlns:p14="http://schemas.microsoft.com/office/powerpoint/2010/main" val="3249038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185DC4A-7037-0F46-8636-127665E9903F}"/>
              </a:ext>
            </a:extLst>
          </p:cNvPr>
          <p:cNvSpPr txBox="1"/>
          <p:nvPr/>
        </p:nvSpPr>
        <p:spPr>
          <a:xfrm>
            <a:off x="11688336" y="0"/>
            <a:ext cx="503664" cy="230832"/>
          </a:xfrm>
          <a:prstGeom prst="rect">
            <a:avLst/>
          </a:prstGeom>
          <a:noFill/>
        </p:spPr>
        <p:txBody>
          <a:bodyPr wrap="none" rtlCol="0">
            <a:spAutoFit/>
          </a:bodyPr>
          <a:lstStyle/>
          <a:p>
            <a:r>
              <a:rPr lang="en-US" sz="900" b="1" dirty="0">
                <a:solidFill>
                  <a:schemeClr val="bg1"/>
                </a:solidFill>
              </a:rPr>
              <a:t>DRAFT</a:t>
            </a:r>
          </a:p>
        </p:txBody>
      </p:sp>
      <p:sp>
        <p:nvSpPr>
          <p:cNvPr id="4" name="Rectangle 3">
            <a:extLst>
              <a:ext uri="{FF2B5EF4-FFF2-40B4-BE49-F238E27FC236}">
                <a16:creationId xmlns:a16="http://schemas.microsoft.com/office/drawing/2014/main" id="{322478CE-690C-E943-BA35-62C10ED05271}"/>
              </a:ext>
            </a:extLst>
          </p:cNvPr>
          <p:cNvSpPr/>
          <p:nvPr/>
        </p:nvSpPr>
        <p:spPr>
          <a:xfrm>
            <a:off x="2542135" y="1047998"/>
            <a:ext cx="8755794" cy="738664"/>
          </a:xfrm>
          <a:prstGeom prst="rect">
            <a:avLst/>
          </a:prstGeom>
        </p:spPr>
        <p:txBody>
          <a:bodyPr wrap="square">
            <a:spAutoFit/>
          </a:bodyPr>
          <a:lstStyle/>
          <a:p>
            <a:pPr indent="457200"/>
            <a:r>
              <a:rPr lang="en-US" sz="1400" b="1" dirty="0">
                <a:latin typeface="Roboto Thin" panose="02000000000000000000" pitchFamily="2" charset="0"/>
                <a:ea typeface="Roboto Thin" panose="02000000000000000000" pitchFamily="2" charset="0"/>
                <a:cs typeface="Arial" panose="020B0604020202020204" pitchFamily="34" charset="0"/>
              </a:rPr>
              <a:t>Visibilidad</a:t>
            </a:r>
            <a:r>
              <a:rPr lang="en-US" sz="1400" dirty="0">
                <a:latin typeface="Roboto Thin" panose="02000000000000000000" pitchFamily="2" charset="0"/>
                <a:ea typeface="Roboto Thin" panose="02000000000000000000" pitchFamily="2" charset="0"/>
                <a:cs typeface="Arial" panose="020B0604020202020204" pitchFamily="34" charset="0"/>
              </a:rPr>
              <a:t>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Visibilidad continua de todos los dispositivos incluyendo end points, aplicaciones, servers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Mapeo de la Red, validacion de la conectividad </a:t>
            </a:r>
          </a:p>
        </p:txBody>
      </p:sp>
      <p:sp>
        <p:nvSpPr>
          <p:cNvPr id="14" name="Shape 15">
            <a:extLst>
              <a:ext uri="{FF2B5EF4-FFF2-40B4-BE49-F238E27FC236}">
                <a16:creationId xmlns:a16="http://schemas.microsoft.com/office/drawing/2014/main" id="{9BC21627-FE74-2543-B376-CF1E33B94539}"/>
              </a:ext>
            </a:extLst>
          </p:cNvPr>
          <p:cNvSpPr/>
          <p:nvPr/>
        </p:nvSpPr>
        <p:spPr>
          <a:xfrm>
            <a:off x="1481326" y="985652"/>
            <a:ext cx="908796" cy="8091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7030A0"/>
            </a:solidFill>
            <a:miter lim="400000"/>
          </a:ln>
          <a:effectLst/>
        </p:spPr>
        <p:txBody>
          <a:bodyPr wrap="square" lIns="0" tIns="0" rIns="0" bIns="0" numCol="1" anchor="t">
            <a:noAutofit/>
          </a:bodyPr>
          <a:lstStyle/>
          <a:p>
            <a:pPr marL="0" lvl="0" algn="l" defTabSz="914400" rtl="0" eaLnBrk="1" latinLnBrk="0" hangingPunct="1"/>
            <a:endParaRPr sz="1266"/>
          </a:p>
        </p:txBody>
      </p:sp>
      <p:pic>
        <p:nvPicPr>
          <p:cNvPr id="15" name="Graphic 14">
            <a:extLst>
              <a:ext uri="{FF2B5EF4-FFF2-40B4-BE49-F238E27FC236}">
                <a16:creationId xmlns:a16="http://schemas.microsoft.com/office/drawing/2014/main" id="{8EB0EBE3-49A8-E94B-94C7-0593A3EBAB8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663274" y="1124893"/>
            <a:ext cx="518480" cy="518480"/>
          </a:xfrm>
          <a:prstGeom prst="rect">
            <a:avLst/>
          </a:prstGeom>
        </p:spPr>
      </p:pic>
      <p:sp>
        <p:nvSpPr>
          <p:cNvPr id="5" name="Rectangle 4">
            <a:extLst>
              <a:ext uri="{FF2B5EF4-FFF2-40B4-BE49-F238E27FC236}">
                <a16:creationId xmlns:a16="http://schemas.microsoft.com/office/drawing/2014/main" id="{13B160E6-F15F-DB46-9AE4-9C9E6900B791}"/>
              </a:ext>
            </a:extLst>
          </p:cNvPr>
          <p:cNvSpPr/>
          <p:nvPr/>
        </p:nvSpPr>
        <p:spPr>
          <a:xfrm>
            <a:off x="2542136" y="2213180"/>
            <a:ext cx="8755793" cy="738664"/>
          </a:xfrm>
          <a:prstGeom prst="rect">
            <a:avLst/>
          </a:prstGeom>
        </p:spPr>
        <p:txBody>
          <a:bodyPr wrap="square">
            <a:spAutoFit/>
          </a:bodyPr>
          <a:lstStyle/>
          <a:p>
            <a:pPr indent="457200"/>
            <a:r>
              <a:rPr lang="en-US" sz="1400" b="1" dirty="0">
                <a:latin typeface="Roboto Thin" panose="02000000000000000000" pitchFamily="2" charset="0"/>
                <a:ea typeface="Roboto Thin" panose="02000000000000000000" pitchFamily="2" charset="0"/>
                <a:cs typeface="Arial" panose="020B0604020202020204" pitchFamily="34" charset="0"/>
              </a:rPr>
              <a:t>Evalua y prioriza </a:t>
            </a:r>
            <a:r>
              <a:rPr lang="en-US" sz="1400" dirty="0">
                <a:latin typeface="Roboto Thin" panose="02000000000000000000" pitchFamily="2" charset="0"/>
                <a:ea typeface="Roboto Thin" panose="02000000000000000000" pitchFamily="2" charset="0"/>
                <a:cs typeface="Arial" panose="020B0604020202020204" pitchFamily="34" charset="0"/>
              </a:rPr>
              <a:t>vulnerabilidades, procesos de negocio, riesgos</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Muestra la lista de aquellas Explotables que amenzan el proceso de negocio</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Analisis tipo OVAL (Open Vulnerability Assesment language)</a:t>
            </a:r>
          </a:p>
        </p:txBody>
      </p:sp>
      <p:sp>
        <p:nvSpPr>
          <p:cNvPr id="17" name="Shape 15">
            <a:extLst>
              <a:ext uri="{FF2B5EF4-FFF2-40B4-BE49-F238E27FC236}">
                <a16:creationId xmlns:a16="http://schemas.microsoft.com/office/drawing/2014/main" id="{B59FD7EA-90DF-A040-A3E6-8F26195C6C40}"/>
              </a:ext>
            </a:extLst>
          </p:cNvPr>
          <p:cNvSpPr/>
          <p:nvPr/>
        </p:nvSpPr>
        <p:spPr>
          <a:xfrm>
            <a:off x="1481326" y="2125661"/>
            <a:ext cx="908796" cy="8091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70C0"/>
            </a:solidFill>
            <a:miter lim="400000"/>
          </a:ln>
          <a:effectLst/>
        </p:spPr>
        <p:txBody>
          <a:bodyPr wrap="square" lIns="0" tIns="0" rIns="0" bIns="0" numCol="1" anchor="t">
            <a:noAutofit/>
          </a:bodyPr>
          <a:lstStyle/>
          <a:p>
            <a:pPr marL="0" lvl="0" algn="l" defTabSz="914400" rtl="0" eaLnBrk="1" latinLnBrk="0" hangingPunct="1"/>
            <a:endParaRPr sz="1266"/>
          </a:p>
        </p:txBody>
      </p:sp>
      <p:pic>
        <p:nvPicPr>
          <p:cNvPr id="18" name="Graphic 17">
            <a:extLst>
              <a:ext uri="{FF2B5EF4-FFF2-40B4-BE49-F238E27FC236}">
                <a16:creationId xmlns:a16="http://schemas.microsoft.com/office/drawing/2014/main" id="{FEF2CB95-DE11-8448-9283-583519A735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672701" y="2264902"/>
            <a:ext cx="518480" cy="518480"/>
          </a:xfrm>
          <a:prstGeom prst="rect">
            <a:avLst/>
          </a:prstGeom>
        </p:spPr>
      </p:pic>
      <p:sp>
        <p:nvSpPr>
          <p:cNvPr id="6" name="Rectangle 5">
            <a:extLst>
              <a:ext uri="{FF2B5EF4-FFF2-40B4-BE49-F238E27FC236}">
                <a16:creationId xmlns:a16="http://schemas.microsoft.com/office/drawing/2014/main" id="{BC7D79F5-D19A-D443-8C9F-659DED83622E}"/>
              </a:ext>
            </a:extLst>
          </p:cNvPr>
          <p:cNvSpPr/>
          <p:nvPr/>
        </p:nvSpPr>
        <p:spPr>
          <a:xfrm>
            <a:off x="1345731" y="227363"/>
            <a:ext cx="10970421" cy="461665"/>
          </a:xfrm>
          <a:prstGeom prst="rect">
            <a:avLst/>
          </a:prstGeom>
        </p:spPr>
        <p:txBody>
          <a:bodyPr wrap="none">
            <a:spAutoFit/>
          </a:bodyPr>
          <a:lstStyle/>
          <a:p>
            <a:pPr>
              <a:spcBef>
                <a:spcPts val="200"/>
              </a:spcBef>
            </a:pP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Automated Purple Teams  - Asegure la efectividad en el control de la seguridad</a:t>
            </a:r>
          </a:p>
        </p:txBody>
      </p:sp>
      <p:sp>
        <p:nvSpPr>
          <p:cNvPr id="16" name="Shape 15">
            <a:extLst>
              <a:ext uri="{FF2B5EF4-FFF2-40B4-BE49-F238E27FC236}">
                <a16:creationId xmlns:a16="http://schemas.microsoft.com/office/drawing/2014/main" id="{014B7AF0-5842-964B-B6D1-E34C92C2EAF6}"/>
              </a:ext>
            </a:extLst>
          </p:cNvPr>
          <p:cNvSpPr/>
          <p:nvPr/>
        </p:nvSpPr>
        <p:spPr>
          <a:xfrm>
            <a:off x="1507863" y="3265670"/>
            <a:ext cx="908796" cy="8091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70C0"/>
            </a:solidFill>
            <a:miter lim="400000"/>
          </a:ln>
          <a:effectLst/>
        </p:spPr>
        <p:txBody>
          <a:bodyPr wrap="square" lIns="0" tIns="0" rIns="0" bIns="0" numCol="1" anchor="t">
            <a:noAutofit/>
          </a:bodyPr>
          <a:lstStyle/>
          <a:p>
            <a:pPr marL="0" lvl="0" algn="l" defTabSz="914400" rtl="0" eaLnBrk="1" latinLnBrk="0" hangingPunct="1"/>
            <a:endParaRPr sz="1266"/>
          </a:p>
        </p:txBody>
      </p:sp>
      <p:pic>
        <p:nvPicPr>
          <p:cNvPr id="19" name="Graphic 18">
            <a:extLst>
              <a:ext uri="{FF2B5EF4-FFF2-40B4-BE49-F238E27FC236}">
                <a16:creationId xmlns:a16="http://schemas.microsoft.com/office/drawing/2014/main" id="{EE9F6937-4527-024B-9C38-CE0720B2A67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703021" y="3438073"/>
            <a:ext cx="518480" cy="518480"/>
          </a:xfrm>
          <a:prstGeom prst="rect">
            <a:avLst/>
          </a:prstGeom>
        </p:spPr>
      </p:pic>
      <p:sp>
        <p:nvSpPr>
          <p:cNvPr id="20" name="Rectangle 19">
            <a:extLst>
              <a:ext uri="{FF2B5EF4-FFF2-40B4-BE49-F238E27FC236}">
                <a16:creationId xmlns:a16="http://schemas.microsoft.com/office/drawing/2014/main" id="{50B6D1A0-F993-A246-A603-5361F7F82F8B}"/>
              </a:ext>
            </a:extLst>
          </p:cNvPr>
          <p:cNvSpPr/>
          <p:nvPr/>
        </p:nvSpPr>
        <p:spPr>
          <a:xfrm>
            <a:off x="2500940" y="3380800"/>
            <a:ext cx="8755793" cy="954107"/>
          </a:xfrm>
          <a:prstGeom prst="rect">
            <a:avLst/>
          </a:prstGeom>
        </p:spPr>
        <p:txBody>
          <a:bodyPr wrap="square">
            <a:spAutoFit/>
          </a:bodyPr>
          <a:lstStyle/>
          <a:p>
            <a:pPr indent="457200"/>
            <a:r>
              <a:rPr lang="en-US" sz="1400" b="1" dirty="0">
                <a:latin typeface="Roboto Thin" panose="02000000000000000000" pitchFamily="2" charset="0"/>
                <a:ea typeface="Roboto Thin" panose="02000000000000000000" pitchFamily="2" charset="0"/>
                <a:cs typeface="Arial" panose="020B0604020202020204" pitchFamily="34" charset="0"/>
              </a:rPr>
              <a:t>Attack Path Scenarios </a:t>
            </a:r>
            <a:r>
              <a:rPr lang="en-US" sz="1400" dirty="0">
                <a:latin typeface="Roboto Thin" panose="02000000000000000000" pitchFamily="2" charset="0"/>
                <a:ea typeface="Roboto Thin" panose="02000000000000000000" pitchFamily="2" charset="0"/>
                <a:cs typeface="Arial" panose="020B0604020202020204" pitchFamily="34" charset="0"/>
              </a:rPr>
              <a:t>™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Red Multi sitio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Visualiza todos los ataques y focaliza en los mas sofisticados</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Continuamente valida los controles a los activos joya de la corona</a:t>
            </a:r>
          </a:p>
        </p:txBody>
      </p:sp>
      <p:sp>
        <p:nvSpPr>
          <p:cNvPr id="21" name="Shape 15">
            <a:extLst>
              <a:ext uri="{FF2B5EF4-FFF2-40B4-BE49-F238E27FC236}">
                <a16:creationId xmlns:a16="http://schemas.microsoft.com/office/drawing/2014/main" id="{D145330F-9346-6F43-9DA0-E65BB38C07D0}"/>
              </a:ext>
            </a:extLst>
          </p:cNvPr>
          <p:cNvSpPr/>
          <p:nvPr/>
        </p:nvSpPr>
        <p:spPr>
          <a:xfrm>
            <a:off x="1507863" y="4497727"/>
            <a:ext cx="908796" cy="8091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0070C0"/>
            </a:solidFill>
            <a:miter lim="400000"/>
          </a:ln>
          <a:effectLst/>
        </p:spPr>
        <p:txBody>
          <a:bodyPr wrap="square" lIns="0" tIns="0" rIns="0" bIns="0" numCol="1" anchor="t">
            <a:noAutofit/>
          </a:bodyPr>
          <a:lstStyle/>
          <a:p>
            <a:pPr marL="0" lvl="0" algn="l" defTabSz="914400" rtl="0" eaLnBrk="1" latinLnBrk="0" hangingPunct="1"/>
            <a:endParaRPr sz="1266"/>
          </a:p>
        </p:txBody>
      </p:sp>
      <p:pic>
        <p:nvPicPr>
          <p:cNvPr id="22" name="Graphic 21">
            <a:extLst>
              <a:ext uri="{FF2B5EF4-FFF2-40B4-BE49-F238E27FC236}">
                <a16:creationId xmlns:a16="http://schemas.microsoft.com/office/drawing/2014/main" id="{B3BF5FB3-D9D4-AC47-804B-27495159D4C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703021" y="4648635"/>
            <a:ext cx="518480" cy="518480"/>
          </a:xfrm>
          <a:prstGeom prst="rect">
            <a:avLst/>
          </a:prstGeom>
        </p:spPr>
      </p:pic>
      <p:sp>
        <p:nvSpPr>
          <p:cNvPr id="23" name="Rectangle 22">
            <a:extLst>
              <a:ext uri="{FF2B5EF4-FFF2-40B4-BE49-F238E27FC236}">
                <a16:creationId xmlns:a16="http://schemas.microsoft.com/office/drawing/2014/main" id="{4C771385-E0D7-0241-871B-5CA17C1D3591}"/>
              </a:ext>
            </a:extLst>
          </p:cNvPr>
          <p:cNvSpPr/>
          <p:nvPr/>
        </p:nvSpPr>
        <p:spPr>
          <a:xfrm>
            <a:off x="2500939" y="4559914"/>
            <a:ext cx="8755793" cy="1169551"/>
          </a:xfrm>
          <a:prstGeom prst="rect">
            <a:avLst/>
          </a:prstGeom>
        </p:spPr>
        <p:txBody>
          <a:bodyPr wrap="square">
            <a:spAutoFit/>
          </a:bodyPr>
          <a:lstStyle/>
          <a:p>
            <a:pPr indent="457200"/>
            <a:r>
              <a:rPr lang="en-US" sz="1400" b="1" dirty="0">
                <a:latin typeface="Roboto Thin" panose="02000000000000000000" pitchFamily="2" charset="0"/>
                <a:ea typeface="Roboto Thin" panose="02000000000000000000" pitchFamily="2" charset="0"/>
                <a:cs typeface="Arial" panose="020B0604020202020204" pitchFamily="34" charset="0"/>
              </a:rPr>
              <a:t>Reportes, Remediacion y Automatizacion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Procesos de Negocios clave y activos criticos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Reportes completos </a:t>
            </a:r>
          </a:p>
          <a:p>
            <a:pPr marL="742950" lvl="1" indent="-285750">
              <a:buSzPct val="70000"/>
              <a:buFont typeface="Courier New" panose="02070309020205020404" pitchFamily="49" charset="0"/>
              <a:buChar char="o"/>
            </a:pPr>
            <a:r>
              <a:rPr lang="en-US" sz="1400" dirty="0">
                <a:latin typeface="Roboto Thin" panose="02000000000000000000" pitchFamily="2" charset="0"/>
                <a:ea typeface="Roboto Thin" panose="02000000000000000000" pitchFamily="2" charset="0"/>
                <a:cs typeface="Arial" panose="020B0604020202020204" pitchFamily="34" charset="0"/>
              </a:rPr>
              <a:t>Sugiere las Remediaciones y mitigaciones </a:t>
            </a:r>
          </a:p>
          <a:p>
            <a:pPr marL="742950" lvl="1" indent="-285750">
              <a:buSzPct val="70000"/>
              <a:buFont typeface="Courier New" panose="02070309020205020404" pitchFamily="49" charset="0"/>
              <a:buChar char="o"/>
            </a:pPr>
            <a:endParaRPr lang="en-US" sz="1400" dirty="0">
              <a:latin typeface="Roboto Thin" panose="02000000000000000000" pitchFamily="2" charset="0"/>
              <a:ea typeface="Roboto Thin" panose="02000000000000000000" pitchFamily="2" charset="0"/>
              <a:cs typeface="Arial" panose="020B0604020202020204" pitchFamily="34" charset="0"/>
            </a:endParaRPr>
          </a:p>
        </p:txBody>
      </p:sp>
      <p:pic>
        <p:nvPicPr>
          <p:cNvPr id="24" name="image3.png" descr="image3.png">
            <a:extLst>
              <a:ext uri="{FF2B5EF4-FFF2-40B4-BE49-F238E27FC236}">
                <a16:creationId xmlns:a16="http://schemas.microsoft.com/office/drawing/2014/main" id="{4B932CD3-80F3-F04D-9350-C3EE5AB8555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6159" y="161584"/>
            <a:ext cx="894528" cy="553581"/>
          </a:xfrm>
          <a:prstGeom prst="rect">
            <a:avLst/>
          </a:prstGeom>
          <a:ln w="12700">
            <a:miter lim="400000"/>
          </a:ln>
        </p:spPr>
      </p:pic>
    </p:spTree>
    <p:extLst>
      <p:ext uri="{BB962C8B-B14F-4D97-AF65-F5344CB8AC3E}">
        <p14:creationId xmlns:p14="http://schemas.microsoft.com/office/powerpoint/2010/main" val="2322321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64"/>
          <p:cNvSpPr txBox="1"/>
          <p:nvPr/>
        </p:nvSpPr>
        <p:spPr>
          <a:xfrm>
            <a:off x="626517" y="1216580"/>
            <a:ext cx="11427951" cy="5033885"/>
          </a:xfrm>
          <a:prstGeom prst="rect">
            <a:avLst/>
          </a:prstGeom>
          <a:ln w="12700">
            <a:miter lim="400000"/>
          </a:ln>
          <a:extLst>
            <a:ext uri="{C572A759-6A51-4108-AA02-DFA0A04FC94B}">
              <ma14:wrappingTextBoxFlag xmlns:ma14="http://schemas.microsoft.com/office/mac/drawingml/2011/main" xmlns="" val="1"/>
            </a:ext>
          </a:extLst>
        </p:spPr>
        <p:txBody>
          <a:bodyPr lIns="22859" tIns="22859" rIns="22859" bIns="22859" anchor="ctr">
            <a:normAutofit/>
          </a:bodyPr>
          <a:lstStyle>
            <a:lvl1pPr>
              <a:lnSpc>
                <a:spcPct val="99000"/>
              </a:lnSpc>
              <a:spcBef>
                <a:spcPts val="1000"/>
              </a:spcBef>
              <a:defRPr sz="2000" i="1">
                <a:solidFill>
                  <a:srgbClr val="221F1F"/>
                </a:solidFill>
                <a:latin typeface="DIN Pro"/>
                <a:ea typeface="DIN Pro"/>
                <a:cs typeface="DIN Pro"/>
                <a:sym typeface="DIN Pro"/>
              </a:defRPr>
            </a:lvl1pPr>
          </a:lstStyle>
          <a:p>
            <a:pPr marL="0" algn="r" defTabSz="914400" rtl="1" eaLnBrk="1" latinLnBrk="0" hangingPunct="1">
              <a:lnSpc>
                <a:spcPct val="99000"/>
              </a:lnSpc>
              <a:spcBef>
                <a:spcPts val="1000"/>
              </a:spcBef>
            </a:pPr>
            <a:endParaRPr lang="en-US" sz="2000" dirty="0"/>
          </a:p>
        </p:txBody>
      </p:sp>
      <p:pic>
        <p:nvPicPr>
          <p:cNvPr id="13" name="Picture 12">
            <a:extLst>
              <a:ext uri="{FF2B5EF4-FFF2-40B4-BE49-F238E27FC236}">
                <a16:creationId xmlns:a16="http://schemas.microsoft.com/office/drawing/2014/main" id="{AA9662BA-6626-BC4A-91EF-1372670AB47F}"/>
              </a:ext>
            </a:extLst>
          </p:cNvPr>
          <p:cNvPicPr>
            <a:picLocks noChangeAspect="1"/>
          </p:cNvPicPr>
          <p:nvPr/>
        </p:nvPicPr>
        <p:blipFill>
          <a:blip r:embed="rId3"/>
          <a:srcRect/>
          <a:stretch/>
        </p:blipFill>
        <p:spPr>
          <a:xfrm>
            <a:off x="867909" y="756734"/>
            <a:ext cx="10866537" cy="5605505"/>
          </a:xfrm>
          <a:prstGeom prst="rect">
            <a:avLst/>
          </a:prstGeom>
        </p:spPr>
      </p:pic>
      <p:pic>
        <p:nvPicPr>
          <p:cNvPr id="10" name="image3.png" descr="image3.png">
            <a:extLst>
              <a:ext uri="{FF2B5EF4-FFF2-40B4-BE49-F238E27FC236}">
                <a16:creationId xmlns:a16="http://schemas.microsoft.com/office/drawing/2014/main" id="{033474A3-0B7C-480D-827A-F49A9C7CAF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159" y="151645"/>
            <a:ext cx="894528" cy="553581"/>
          </a:xfrm>
          <a:prstGeom prst="rect">
            <a:avLst/>
          </a:prstGeom>
          <a:ln w="12700">
            <a:miter lim="400000"/>
          </a:ln>
        </p:spPr>
      </p:pic>
      <p:sp>
        <p:nvSpPr>
          <p:cNvPr id="11" name="Rectangle 10">
            <a:extLst>
              <a:ext uri="{FF2B5EF4-FFF2-40B4-BE49-F238E27FC236}">
                <a16:creationId xmlns:a16="http://schemas.microsoft.com/office/drawing/2014/main" id="{26581ED8-F078-42D9-9B4A-50BCA4CA0933}"/>
              </a:ext>
            </a:extLst>
          </p:cNvPr>
          <p:cNvSpPr/>
          <p:nvPr/>
        </p:nvSpPr>
        <p:spPr>
          <a:xfrm>
            <a:off x="1666207" y="183368"/>
            <a:ext cx="5590593" cy="461665"/>
          </a:xfrm>
          <a:prstGeom prst="rect">
            <a:avLst/>
          </a:prstGeom>
        </p:spPr>
        <p:txBody>
          <a:bodyPr wrap="none">
            <a:spAutoFit/>
          </a:bodyPr>
          <a:lstStyle/>
          <a:p>
            <a:pPr>
              <a:spcBef>
                <a:spcPts val="200"/>
              </a:spcBef>
            </a:pP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Las 5 diferencias - </a:t>
            </a:r>
            <a:r>
              <a:rPr lang="en-US" sz="2400" dirty="0" err="1">
                <a:solidFill>
                  <a:srgbClr val="2F5496"/>
                </a:solidFill>
                <a:latin typeface="Roboto Light" panose="02000000000000000000" pitchFamily="2" charset="0"/>
                <a:ea typeface="Roboto Light" panose="02000000000000000000" pitchFamily="2" charset="0"/>
                <a:cs typeface="Times New Roman" panose="02020603050405020304" pitchFamily="18" charset="0"/>
              </a:rPr>
              <a:t>únicas</a:t>
            </a: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 de CyBot Pro</a:t>
            </a:r>
          </a:p>
        </p:txBody>
      </p:sp>
    </p:spTree>
    <p:extLst>
      <p:ext uri="{BB962C8B-B14F-4D97-AF65-F5344CB8AC3E}">
        <p14:creationId xmlns:p14="http://schemas.microsoft.com/office/powerpoint/2010/main" val="145949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64"/>
          <p:cNvSpPr txBox="1"/>
          <p:nvPr/>
        </p:nvSpPr>
        <p:spPr>
          <a:xfrm>
            <a:off x="626517" y="1216580"/>
            <a:ext cx="11427951" cy="5033885"/>
          </a:xfrm>
          <a:prstGeom prst="rect">
            <a:avLst/>
          </a:prstGeom>
          <a:ln w="12700">
            <a:miter lim="400000"/>
          </a:ln>
          <a:extLst>
            <a:ext uri="{C572A759-6A51-4108-AA02-DFA0A04FC94B}">
              <ma14:wrappingTextBoxFlag xmlns:ma14="http://schemas.microsoft.com/office/mac/drawingml/2011/main" xmlns="" val="1"/>
            </a:ext>
          </a:extLst>
        </p:spPr>
        <p:txBody>
          <a:bodyPr lIns="22859" tIns="22859" rIns="22859" bIns="22859" anchor="ctr">
            <a:normAutofit/>
          </a:bodyPr>
          <a:lstStyle>
            <a:lvl1pPr>
              <a:lnSpc>
                <a:spcPct val="99000"/>
              </a:lnSpc>
              <a:spcBef>
                <a:spcPts val="1000"/>
              </a:spcBef>
              <a:defRPr sz="2000" i="1">
                <a:solidFill>
                  <a:srgbClr val="221F1F"/>
                </a:solidFill>
                <a:latin typeface="DIN Pro"/>
                <a:ea typeface="DIN Pro"/>
                <a:cs typeface="DIN Pro"/>
                <a:sym typeface="DIN Pro"/>
              </a:defRPr>
            </a:lvl1pPr>
          </a:lstStyle>
          <a:p>
            <a:pPr marL="0" algn="r" defTabSz="914400" rtl="1" eaLnBrk="1" latinLnBrk="0" hangingPunct="1">
              <a:lnSpc>
                <a:spcPct val="99000"/>
              </a:lnSpc>
              <a:spcBef>
                <a:spcPts val="1000"/>
              </a:spcBef>
            </a:pPr>
            <a:endParaRPr lang="en-US" sz="2000" dirty="0"/>
          </a:p>
        </p:txBody>
      </p:sp>
      <p:sp>
        <p:nvSpPr>
          <p:cNvPr id="10" name="Rectangle 9">
            <a:extLst>
              <a:ext uri="{FF2B5EF4-FFF2-40B4-BE49-F238E27FC236}">
                <a16:creationId xmlns:a16="http://schemas.microsoft.com/office/drawing/2014/main" id="{1656E9A4-13F8-3947-95E8-E93FA0FFDB60}"/>
              </a:ext>
            </a:extLst>
          </p:cNvPr>
          <p:cNvSpPr/>
          <p:nvPr/>
        </p:nvSpPr>
        <p:spPr>
          <a:xfrm>
            <a:off x="1484764" y="479509"/>
            <a:ext cx="7148773" cy="720710"/>
          </a:xfrm>
          <a:prstGeom prst="rect">
            <a:avLst/>
          </a:prstGeom>
        </p:spPr>
        <p:txBody>
          <a:bodyPr wrap="square">
            <a:spAutoFit/>
          </a:bodyPr>
          <a:lstStyle/>
          <a:p>
            <a:pPr>
              <a:lnSpc>
                <a:spcPct val="150000"/>
              </a:lnSpc>
            </a:pPr>
            <a:r>
              <a:rPr lang="en-AU" sz="1400" spc="340" dirty="0" err="1">
                <a:solidFill>
                  <a:srgbClr val="1F1320"/>
                </a:solidFill>
                <a:latin typeface="Roboto Thin" panose="02000000000000000000" pitchFamily="2" charset="0"/>
                <a:ea typeface="Roboto Thin" panose="02000000000000000000" pitchFamily="2" charset="0"/>
              </a:rPr>
              <a:t>CyBot</a:t>
            </a:r>
            <a:r>
              <a:rPr lang="en-AU" sz="1400" spc="340" dirty="0">
                <a:solidFill>
                  <a:srgbClr val="1F1320"/>
                </a:solidFill>
                <a:latin typeface="Roboto Thin" panose="02000000000000000000" pitchFamily="2" charset="0"/>
                <a:ea typeface="Roboto Thin" panose="02000000000000000000" pitchFamily="2" charset="0"/>
              </a:rPr>
              <a:t> detecta multiples vectores de ataque que pueden ser explotados contra el mismo objetivo 24x7</a:t>
            </a:r>
            <a:endParaRPr lang="en-US" sz="1400" spc="340" dirty="0">
              <a:solidFill>
                <a:srgbClr val="1F1320"/>
              </a:solidFill>
              <a:latin typeface="Roboto Thin" panose="02000000000000000000" pitchFamily="2" charset="0"/>
              <a:ea typeface="Roboto Thin" panose="02000000000000000000" pitchFamily="2" charset="0"/>
              <a:sym typeface="Gill Sans" charset="0"/>
            </a:endParaRPr>
          </a:p>
        </p:txBody>
      </p:sp>
      <p:pic>
        <p:nvPicPr>
          <p:cNvPr id="11" name="Picture 10">
            <a:extLst>
              <a:ext uri="{FF2B5EF4-FFF2-40B4-BE49-F238E27FC236}">
                <a16:creationId xmlns:a16="http://schemas.microsoft.com/office/drawing/2014/main" id="{47B49FBE-FB53-DC44-B758-4CD0778EF9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7091" y="2502004"/>
            <a:ext cx="5263117" cy="4032483"/>
          </a:xfrm>
          <a:prstGeom prst="rect">
            <a:avLst/>
          </a:prstGeom>
        </p:spPr>
      </p:pic>
      <p:sp>
        <p:nvSpPr>
          <p:cNvPr id="13" name="Rectangle 12">
            <a:extLst>
              <a:ext uri="{FF2B5EF4-FFF2-40B4-BE49-F238E27FC236}">
                <a16:creationId xmlns:a16="http://schemas.microsoft.com/office/drawing/2014/main" id="{05BE2A5D-D91D-2145-9659-C2E72DFC36D7}"/>
              </a:ext>
            </a:extLst>
          </p:cNvPr>
          <p:cNvSpPr/>
          <p:nvPr/>
        </p:nvSpPr>
        <p:spPr>
          <a:xfrm>
            <a:off x="4767939" y="1298515"/>
            <a:ext cx="7027175" cy="1043875"/>
          </a:xfrm>
          <a:prstGeom prst="rect">
            <a:avLst/>
          </a:prstGeom>
        </p:spPr>
        <p:txBody>
          <a:bodyPr wrap="square">
            <a:spAutoFit/>
          </a:bodyPr>
          <a:lstStyle/>
          <a:p>
            <a:pPr lvl="0">
              <a:lnSpc>
                <a:spcPct val="150000"/>
              </a:lnSpc>
              <a:defRPr/>
            </a:pPr>
            <a:r>
              <a:rPr lang="en-AU" sz="1400" spc="340" dirty="0">
                <a:solidFill>
                  <a:srgbClr val="1F1320"/>
                </a:solidFill>
                <a:latin typeface="Roboto Thin" panose="02000000000000000000" pitchFamily="2" charset="0"/>
                <a:ea typeface="Roboto Thin" panose="02000000000000000000" pitchFamily="2" charset="0"/>
                <a:sym typeface="DIN Pro Medium"/>
              </a:rPr>
              <a:t>Esto puede ser una combinacion de vulnerabilidades a traves de diferentes controles que llevaran a un compromiso exitoso por parte del atacante</a:t>
            </a:r>
            <a:endParaRPr lang="en-US" sz="1400" spc="340" dirty="0">
              <a:solidFill>
                <a:srgbClr val="1F1320"/>
              </a:solidFill>
              <a:latin typeface="Roboto Thin" panose="02000000000000000000" pitchFamily="2" charset="0"/>
              <a:ea typeface="Roboto Thin" panose="02000000000000000000" pitchFamily="2" charset="0"/>
              <a:sym typeface="Gill Sans" charset="0"/>
            </a:endParaRPr>
          </a:p>
        </p:txBody>
      </p:sp>
      <p:sp>
        <p:nvSpPr>
          <p:cNvPr id="15" name="Rectangle 14">
            <a:extLst>
              <a:ext uri="{FF2B5EF4-FFF2-40B4-BE49-F238E27FC236}">
                <a16:creationId xmlns:a16="http://schemas.microsoft.com/office/drawing/2014/main" id="{C6A628EE-4ADC-D346-9CA1-5A5AEBFD6CFC}"/>
              </a:ext>
            </a:extLst>
          </p:cNvPr>
          <p:cNvSpPr/>
          <p:nvPr/>
        </p:nvSpPr>
        <p:spPr bwMode="auto">
          <a:xfrm>
            <a:off x="5738650" y="2894927"/>
            <a:ext cx="925029" cy="704167"/>
          </a:xfrm>
          <a:prstGeom prst="rect">
            <a:avLst/>
          </a:prstGeom>
          <a:noFill/>
          <a:ln w="76200" cap="flat" cmpd="sng" algn="ctr">
            <a:solidFill>
              <a:srgbClr val="FF000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9050" tIns="19050" rIns="19050" bIns="19050" numCol="1" rtlCol="0" anchor="ctr" anchorCtr="0" compatLnSpc="1">
            <a:prstTxWarp prst="textNoShape">
              <a:avLst/>
            </a:prstTxWarp>
          </a:bodyPr>
          <a:lstStyle/>
          <a:p>
            <a:pPr marL="400050" indent="-228600" algn="ctr" defTabSz="412750" fontAlgn="base" hangingPunct="0">
              <a:spcBef>
                <a:spcPct val="0"/>
              </a:spcBef>
              <a:spcAft>
                <a:spcPct val="0"/>
              </a:spcAft>
            </a:pPr>
            <a:endParaRPr lang="en-AU" sz="2800">
              <a:solidFill>
                <a:srgbClr val="000000"/>
              </a:solidFill>
              <a:latin typeface="Gill Sans" charset="0"/>
              <a:ea typeface="ＭＳ Ｐゴシック" charset="0"/>
              <a:cs typeface="Gill Sans" charset="0"/>
              <a:sym typeface="Gill Sans" charset="0"/>
            </a:endParaRPr>
          </a:p>
        </p:txBody>
      </p:sp>
      <p:pic>
        <p:nvPicPr>
          <p:cNvPr id="16" name="image3.png" descr="image3.png">
            <a:extLst>
              <a:ext uri="{FF2B5EF4-FFF2-40B4-BE49-F238E27FC236}">
                <a16:creationId xmlns:a16="http://schemas.microsoft.com/office/drawing/2014/main" id="{68CC73B6-E013-8A44-A48D-D7E2B6FFCB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159" y="152157"/>
            <a:ext cx="894528" cy="553581"/>
          </a:xfrm>
          <a:prstGeom prst="rect">
            <a:avLst/>
          </a:prstGeom>
          <a:ln w="12700">
            <a:miter lim="400000"/>
          </a:ln>
        </p:spPr>
      </p:pic>
    </p:spTree>
    <p:extLst>
      <p:ext uri="{BB962C8B-B14F-4D97-AF65-F5344CB8AC3E}">
        <p14:creationId xmlns:p14="http://schemas.microsoft.com/office/powerpoint/2010/main" val="15620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64"/>
          <p:cNvSpPr txBox="1"/>
          <p:nvPr/>
        </p:nvSpPr>
        <p:spPr>
          <a:xfrm>
            <a:off x="626517" y="1216580"/>
            <a:ext cx="11427951" cy="5033885"/>
          </a:xfrm>
          <a:prstGeom prst="rect">
            <a:avLst/>
          </a:prstGeom>
          <a:ln w="12700">
            <a:miter lim="400000"/>
          </a:ln>
          <a:extLst>
            <a:ext uri="{C572A759-6A51-4108-AA02-DFA0A04FC94B}">
              <ma14:wrappingTextBoxFlag xmlns:ma14="http://schemas.microsoft.com/office/mac/drawingml/2011/main" xmlns="" val="1"/>
            </a:ext>
          </a:extLst>
        </p:spPr>
        <p:txBody>
          <a:bodyPr lIns="22859" tIns="22859" rIns="22859" bIns="22859" anchor="ctr">
            <a:normAutofit/>
          </a:bodyPr>
          <a:lstStyle>
            <a:lvl1pPr>
              <a:lnSpc>
                <a:spcPct val="99000"/>
              </a:lnSpc>
              <a:spcBef>
                <a:spcPts val="1000"/>
              </a:spcBef>
              <a:defRPr sz="2000" i="1">
                <a:solidFill>
                  <a:srgbClr val="221F1F"/>
                </a:solidFill>
                <a:latin typeface="DIN Pro"/>
                <a:ea typeface="DIN Pro"/>
                <a:cs typeface="DIN Pro"/>
                <a:sym typeface="DIN Pro"/>
              </a:defRPr>
            </a:lvl1pPr>
          </a:lstStyle>
          <a:p>
            <a:pPr marL="0" algn="r" defTabSz="914400" rtl="1" eaLnBrk="1" latinLnBrk="0" hangingPunct="1">
              <a:lnSpc>
                <a:spcPct val="99000"/>
              </a:lnSpc>
              <a:spcBef>
                <a:spcPts val="1000"/>
              </a:spcBef>
            </a:pPr>
            <a:endParaRPr lang="en-US" sz="2000" dirty="0"/>
          </a:p>
        </p:txBody>
      </p:sp>
      <p:sp>
        <p:nvSpPr>
          <p:cNvPr id="12" name="Shape 164">
            <a:extLst>
              <a:ext uri="{FF2B5EF4-FFF2-40B4-BE49-F238E27FC236}">
                <a16:creationId xmlns:a16="http://schemas.microsoft.com/office/drawing/2014/main" id="{4820B17B-DC84-42ED-901F-5B15ADD1CA5C}"/>
              </a:ext>
            </a:extLst>
          </p:cNvPr>
          <p:cNvSpPr txBox="1">
            <a:spLocks/>
          </p:cNvSpPr>
          <p:nvPr/>
        </p:nvSpPr>
        <p:spPr>
          <a:xfrm>
            <a:off x="1699177" y="553993"/>
            <a:ext cx="8428796" cy="23289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2000" b="0" i="0" u="none" strike="noStrike" cap="none" spc="239" baseline="0">
                <a:ln>
                  <a:noFill/>
                </a:ln>
                <a:solidFill>
                  <a:srgbClr val="1F1320"/>
                </a:solidFill>
                <a:uFillTx/>
                <a:latin typeface="DIN Pro Medium"/>
                <a:ea typeface="DIN Pro Medium"/>
                <a:cs typeface="DIN Pro Medium"/>
                <a:sym typeface="DIN Pro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defRPr spc="340"/>
            </a:pPr>
            <a:r>
              <a:rPr lang="en-US" sz="2400" spc="340" dirty="0">
                <a:sym typeface="Open Sans" charset="0"/>
              </a:rPr>
              <a:t>Remedie los host y activos realmente explotables </a:t>
            </a:r>
          </a:p>
        </p:txBody>
      </p:sp>
      <p:pic>
        <p:nvPicPr>
          <p:cNvPr id="19" name="Picture 18">
            <a:extLst>
              <a:ext uri="{FF2B5EF4-FFF2-40B4-BE49-F238E27FC236}">
                <a16:creationId xmlns:a16="http://schemas.microsoft.com/office/drawing/2014/main" id="{425587E7-50EF-BD43-B166-5F220D35BA0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271793" y="2491283"/>
            <a:ext cx="2314901" cy="1721993"/>
          </a:xfrm>
          <a:prstGeom prst="rect">
            <a:avLst/>
          </a:prstGeom>
        </p:spPr>
      </p:pic>
      <p:pic>
        <p:nvPicPr>
          <p:cNvPr id="28" name="Picture 27">
            <a:extLst>
              <a:ext uri="{FF2B5EF4-FFF2-40B4-BE49-F238E27FC236}">
                <a16:creationId xmlns:a16="http://schemas.microsoft.com/office/drawing/2014/main" id="{6BCF1B92-2575-FE43-9CB6-8AA005FE400D}"/>
              </a:ext>
            </a:extLst>
          </p:cNvPr>
          <p:cNvPicPr>
            <a:picLocks noChangeAspect="1"/>
          </p:cNvPicPr>
          <p:nvPr/>
        </p:nvPicPr>
        <p:blipFill>
          <a:blip r:embed="rId5"/>
          <a:srcRect/>
          <a:stretch/>
        </p:blipFill>
        <p:spPr>
          <a:xfrm>
            <a:off x="895368" y="2329212"/>
            <a:ext cx="7764168" cy="1884064"/>
          </a:xfrm>
          <a:prstGeom prst="roundRect">
            <a:avLst>
              <a:gd name="adj" fmla="val 8594"/>
            </a:avLst>
          </a:prstGeom>
          <a:solidFill>
            <a:srgbClr val="FFFFFF">
              <a:shade val="85000"/>
            </a:srgbClr>
          </a:solidFill>
          <a:ln>
            <a:noFill/>
          </a:ln>
          <a:effectLst/>
        </p:spPr>
      </p:pic>
      <p:pic>
        <p:nvPicPr>
          <p:cNvPr id="13" name="image3.png" descr="image3.png">
            <a:extLst>
              <a:ext uri="{FF2B5EF4-FFF2-40B4-BE49-F238E27FC236}">
                <a16:creationId xmlns:a16="http://schemas.microsoft.com/office/drawing/2014/main" id="{08BA207B-38E8-456D-A5FE-AE68819FF2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159" y="151645"/>
            <a:ext cx="894528" cy="553581"/>
          </a:xfrm>
          <a:prstGeom prst="rect">
            <a:avLst/>
          </a:prstGeom>
          <a:ln w="12700">
            <a:miter lim="400000"/>
          </a:ln>
        </p:spPr>
      </p:pic>
      <p:sp>
        <p:nvSpPr>
          <p:cNvPr id="15" name="Rectangle 14">
            <a:extLst>
              <a:ext uri="{FF2B5EF4-FFF2-40B4-BE49-F238E27FC236}">
                <a16:creationId xmlns:a16="http://schemas.microsoft.com/office/drawing/2014/main" id="{38ECF8CD-FE17-48D3-B2FB-85B983DE71E1}"/>
              </a:ext>
            </a:extLst>
          </p:cNvPr>
          <p:cNvSpPr/>
          <p:nvPr/>
        </p:nvSpPr>
        <p:spPr>
          <a:xfrm>
            <a:off x="1328432" y="250918"/>
            <a:ext cx="10963007" cy="461665"/>
          </a:xfrm>
          <a:prstGeom prst="rect">
            <a:avLst/>
          </a:prstGeom>
        </p:spPr>
        <p:txBody>
          <a:bodyPr wrap="none">
            <a:spAutoFit/>
          </a:bodyPr>
          <a:lstStyle/>
          <a:p>
            <a:pPr>
              <a:spcBef>
                <a:spcPts val="200"/>
              </a:spcBef>
            </a:pP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Que hace a </a:t>
            </a:r>
            <a:r>
              <a:rPr lang="en-US" sz="2400" dirty="0" err="1">
                <a:solidFill>
                  <a:srgbClr val="2F5496"/>
                </a:solidFill>
                <a:latin typeface="Roboto Light" panose="02000000000000000000" pitchFamily="2" charset="0"/>
                <a:ea typeface="Roboto Light" panose="02000000000000000000" pitchFamily="2" charset="0"/>
                <a:cs typeface="Times New Roman" panose="02020603050405020304" pitchFamily="18" charset="0"/>
              </a:rPr>
              <a:t>CyBot</a:t>
            </a: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 diferente? IA para ir un paso adelante de los cybercriminals</a:t>
            </a:r>
          </a:p>
        </p:txBody>
      </p:sp>
    </p:spTree>
    <p:extLst>
      <p:ext uri="{BB962C8B-B14F-4D97-AF65-F5344CB8AC3E}">
        <p14:creationId xmlns:p14="http://schemas.microsoft.com/office/powerpoint/2010/main" val="2742355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305D0E-D161-4779-8CDD-285794656213}"/>
              </a:ext>
            </a:extLst>
          </p:cNvPr>
          <p:cNvPicPr>
            <a:picLocks noChangeAspect="1"/>
          </p:cNvPicPr>
          <p:nvPr/>
        </p:nvPicPr>
        <p:blipFill>
          <a:blip r:embed="rId3"/>
          <a:stretch>
            <a:fillRect/>
          </a:stretch>
        </p:blipFill>
        <p:spPr>
          <a:xfrm>
            <a:off x="19584" y="0"/>
            <a:ext cx="12204592" cy="6857999"/>
          </a:xfrm>
          <a:prstGeom prst="rect">
            <a:avLst/>
          </a:prstGeom>
        </p:spPr>
      </p:pic>
      <p:sp>
        <p:nvSpPr>
          <p:cNvPr id="8" name="Title 7">
            <a:extLst>
              <a:ext uri="{FF2B5EF4-FFF2-40B4-BE49-F238E27FC236}">
                <a16:creationId xmlns:a16="http://schemas.microsoft.com/office/drawing/2014/main" id="{002C2C66-4348-4696-9856-BADE04849632}"/>
              </a:ext>
            </a:extLst>
          </p:cNvPr>
          <p:cNvSpPr>
            <a:spLocks noGrp="1"/>
          </p:cNvSpPr>
          <p:nvPr>
            <p:ph type="title"/>
          </p:nvPr>
        </p:nvSpPr>
        <p:spPr>
          <a:xfrm>
            <a:off x="-2382672" y="1088457"/>
            <a:ext cx="2027830" cy="1325563"/>
          </a:xfrm>
        </p:spPr>
        <p:txBody>
          <a:bodyPr/>
          <a:lstStyle/>
          <a:p>
            <a:r>
              <a:rPr lang="en-US" dirty="0"/>
              <a:t>Demo</a:t>
            </a:r>
          </a:p>
        </p:txBody>
      </p:sp>
      <p:graphicFrame>
        <p:nvGraphicFramePr>
          <p:cNvPr id="6" name="Diagram 5">
            <a:extLst>
              <a:ext uri="{FF2B5EF4-FFF2-40B4-BE49-F238E27FC236}">
                <a16:creationId xmlns:a16="http://schemas.microsoft.com/office/drawing/2014/main" id="{D0AB451D-E71A-4DD2-97FD-8E6BB05093B4}"/>
              </a:ext>
            </a:extLst>
          </p:cNvPr>
          <p:cNvGraphicFramePr/>
          <p:nvPr>
            <p:extLst>
              <p:ext uri="{D42A27DB-BD31-4B8C-83A1-F6EECF244321}">
                <p14:modId xmlns:p14="http://schemas.microsoft.com/office/powerpoint/2010/main" val="16175575"/>
              </p:ext>
            </p:extLst>
          </p:nvPr>
        </p:nvGraphicFramePr>
        <p:xfrm>
          <a:off x="1566497" y="6357226"/>
          <a:ext cx="9059005"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hape">
            <a:hlinkClick r:id="rId9" action="ppaction://hlinksldjump"/>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spTree>
    <p:extLst>
      <p:ext uri="{BB962C8B-B14F-4D97-AF65-F5344CB8AC3E}">
        <p14:creationId xmlns:p14="http://schemas.microsoft.com/office/powerpoint/2010/main" val="37265594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2C2C66-4348-4696-9856-BADE04849632}"/>
              </a:ext>
            </a:extLst>
          </p:cNvPr>
          <p:cNvSpPr>
            <a:spLocks noGrp="1"/>
          </p:cNvSpPr>
          <p:nvPr>
            <p:ph type="title"/>
          </p:nvPr>
        </p:nvSpPr>
        <p:spPr>
          <a:xfrm>
            <a:off x="-2382672" y="1088457"/>
            <a:ext cx="2027830" cy="1325563"/>
          </a:xfrm>
        </p:spPr>
        <p:txBody>
          <a:bodyPr/>
          <a:lstStyle/>
          <a:p>
            <a:r>
              <a:rPr lang="en-US" dirty="0"/>
              <a:t>Demo</a:t>
            </a:r>
          </a:p>
        </p:txBody>
      </p:sp>
      <p:sp>
        <p:nvSpPr>
          <p:cNvPr id="10" name="Shape">
            <a:hlinkClick r:id="rId3" action="ppaction://hlinksldjump"/>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pic>
        <p:nvPicPr>
          <p:cNvPr id="2" name="Picture 1"/>
          <p:cNvPicPr>
            <a:picLocks noChangeAspect="1"/>
          </p:cNvPicPr>
          <p:nvPr/>
        </p:nvPicPr>
        <p:blipFill>
          <a:blip r:embed="rId4"/>
          <a:stretch>
            <a:fillRect/>
          </a:stretch>
        </p:blipFill>
        <p:spPr>
          <a:xfrm>
            <a:off x="0" y="50800"/>
            <a:ext cx="11997779" cy="6635201"/>
          </a:xfrm>
          <a:prstGeom prst="rect">
            <a:avLst/>
          </a:prstGeom>
        </p:spPr>
      </p:pic>
    </p:spTree>
    <p:extLst>
      <p:ext uri="{BB962C8B-B14F-4D97-AF65-F5344CB8AC3E}">
        <p14:creationId xmlns:p14="http://schemas.microsoft.com/office/powerpoint/2010/main" val="5706360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2C2C66-4348-4696-9856-BADE04849632}"/>
              </a:ext>
            </a:extLst>
          </p:cNvPr>
          <p:cNvSpPr>
            <a:spLocks noGrp="1"/>
          </p:cNvSpPr>
          <p:nvPr>
            <p:ph type="title"/>
          </p:nvPr>
        </p:nvSpPr>
        <p:spPr>
          <a:xfrm>
            <a:off x="-2382672" y="1088457"/>
            <a:ext cx="2027830" cy="1325563"/>
          </a:xfrm>
        </p:spPr>
        <p:txBody>
          <a:bodyPr/>
          <a:lstStyle/>
          <a:p>
            <a:r>
              <a:rPr lang="en-US" dirty="0"/>
              <a:t>Demo</a:t>
            </a:r>
          </a:p>
        </p:txBody>
      </p:sp>
      <p:pic>
        <p:nvPicPr>
          <p:cNvPr id="9" name="Picture 2" descr="Image result for agenda png">
            <a:hlinkClick r:id="rId3" action="ppaction://hlinksldjump" tooltip="Back to Agenda"/>
            <a:extLst>
              <a:ext uri="{FF2B5EF4-FFF2-40B4-BE49-F238E27FC236}">
                <a16:creationId xmlns:a16="http://schemas.microsoft.com/office/drawing/2014/main" id="{14DC9C37-6B1A-40EF-9400-7275826269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84735" y="6176963"/>
            <a:ext cx="707265" cy="70726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stretch>
            <a:fillRect/>
          </a:stretch>
        </p:blipFill>
        <p:spPr>
          <a:xfrm>
            <a:off x="3642397" y="130241"/>
            <a:ext cx="7560401" cy="6486361"/>
          </a:xfrm>
          <a:prstGeom prst="rect">
            <a:avLst/>
          </a:prstGeom>
        </p:spPr>
      </p:pic>
      <p:sp>
        <p:nvSpPr>
          <p:cNvPr id="4" name="TextBox 3"/>
          <p:cNvSpPr txBox="1"/>
          <p:nvPr/>
        </p:nvSpPr>
        <p:spPr>
          <a:xfrm>
            <a:off x="227964" y="1611732"/>
            <a:ext cx="3093796" cy="2246769"/>
          </a:xfrm>
          <a:prstGeom prst="rect">
            <a:avLst/>
          </a:prstGeom>
          <a:noFill/>
        </p:spPr>
        <p:txBody>
          <a:bodyPr wrap="square" rtlCol="0">
            <a:spAutoFit/>
          </a:bodyPr>
          <a:lstStyle/>
          <a:p>
            <a:r>
              <a:rPr lang="en-US" sz="2800"/>
              <a:t>Ejemplo de un grafico generado con la funcionalidad de Resumen Ejecutivo</a:t>
            </a:r>
            <a:endParaRPr lang="en-US"/>
          </a:p>
        </p:txBody>
      </p:sp>
      <p:pic>
        <p:nvPicPr>
          <p:cNvPr id="6" name="Picture 5">
            <a:hlinkClick r:id="rId6" action="ppaction://hlinksldjump" tooltip="Product line"/>
            <a:extLst>
              <a:ext uri="{FF2B5EF4-FFF2-40B4-BE49-F238E27FC236}">
                <a16:creationId xmlns:a16="http://schemas.microsoft.com/office/drawing/2014/main" id="{7883A233-3A82-4F32-8680-2B5B673032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025" y="4040599"/>
            <a:ext cx="1122185" cy="1006225"/>
          </a:xfrm>
          <a:prstGeom prst="rect">
            <a:avLst/>
          </a:prstGeom>
        </p:spPr>
      </p:pic>
    </p:spTree>
    <p:extLst>
      <p:ext uri="{BB962C8B-B14F-4D97-AF65-F5344CB8AC3E}">
        <p14:creationId xmlns:p14="http://schemas.microsoft.com/office/powerpoint/2010/main" val="44135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793523-AFF6-324A-B8E8-12812F29AC3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7783513" y="1847850"/>
            <a:ext cx="3178175" cy="2241550"/>
          </a:xfrm>
        </p:spPr>
      </p:pic>
      <p:pic>
        <p:nvPicPr>
          <p:cNvPr id="9" name="Picture Placeholder 8">
            <a:extLst>
              <a:ext uri="{FF2B5EF4-FFF2-40B4-BE49-F238E27FC236}">
                <a16:creationId xmlns:a16="http://schemas.microsoft.com/office/drawing/2014/main" id="{B803D3E9-C142-A64A-B679-A05EAE5082D6}"/>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1233488" y="1847850"/>
            <a:ext cx="3175000" cy="2241550"/>
          </a:xfrm>
        </p:spPr>
      </p:pic>
      <p:pic>
        <p:nvPicPr>
          <p:cNvPr id="11" name="Picture Placeholder 10">
            <a:extLst>
              <a:ext uri="{FF2B5EF4-FFF2-40B4-BE49-F238E27FC236}">
                <a16:creationId xmlns:a16="http://schemas.microsoft.com/office/drawing/2014/main" id="{034B0B33-E060-4145-AF25-E9738B2BA364}"/>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4518025" y="4200525"/>
            <a:ext cx="3167063" cy="2212975"/>
          </a:xfrm>
        </p:spPr>
      </p:pic>
      <p:grpSp>
        <p:nvGrpSpPr>
          <p:cNvPr id="4" name="Group 3"/>
          <p:cNvGrpSpPr/>
          <p:nvPr/>
        </p:nvGrpSpPr>
        <p:grpSpPr>
          <a:xfrm>
            <a:off x="3306536" y="599514"/>
            <a:ext cx="5578928" cy="774025"/>
            <a:chOff x="580572" y="5253495"/>
            <a:chExt cx="5578928" cy="774025"/>
          </a:xfrm>
        </p:grpSpPr>
        <p:sp>
          <p:nvSpPr>
            <p:cNvPr id="7" name="TextBox 6"/>
            <p:cNvSpPr txBox="1"/>
            <p:nvPr/>
          </p:nvSpPr>
          <p:spPr>
            <a:xfrm>
              <a:off x="580572" y="5253495"/>
              <a:ext cx="5578928" cy="63094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500" dirty="0">
                  <a:solidFill>
                    <a:srgbClr val="E7E6E6">
                      <a:lumMod val="10000"/>
                    </a:srgbClr>
                  </a:solidFill>
                  <a:latin typeface="Poppins Light" charset="0"/>
                  <a:ea typeface="Poppins Light" charset="0"/>
                  <a:cs typeface="Poppins Light" charset="0"/>
                </a:rPr>
                <a:t>Ediciones de Cybot</a:t>
              </a:r>
              <a:endParaRPr kumimoji="0" lang="en-US" sz="3500" b="0" i="0" u="none" strike="noStrike" kern="1200" cap="none" spc="0" normalizeH="0" baseline="0" noProof="0" dirty="0">
                <a:ln>
                  <a:noFill/>
                </a:ln>
                <a:solidFill>
                  <a:srgbClr val="E7E6E6">
                    <a:lumMod val="10000"/>
                  </a:srgbClr>
                </a:solidFill>
                <a:effectLst/>
                <a:uLnTx/>
                <a:uFillTx/>
                <a:latin typeface="Poppins Light" charset="0"/>
                <a:ea typeface="Poppins Light" charset="0"/>
                <a:cs typeface="Poppins Light" charset="0"/>
              </a:endParaRPr>
            </a:p>
          </p:txBody>
        </p:sp>
        <p:cxnSp>
          <p:nvCxnSpPr>
            <p:cNvPr id="5" name="Straight Connector 4"/>
            <p:cNvCxnSpPr/>
            <p:nvPr/>
          </p:nvCxnSpPr>
          <p:spPr>
            <a:xfrm>
              <a:off x="3190036" y="6027520"/>
              <a:ext cx="360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230800" y="4199768"/>
            <a:ext cx="3177200" cy="22409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p:cNvSpPr/>
          <p:nvPr/>
        </p:nvSpPr>
        <p:spPr>
          <a:xfrm>
            <a:off x="4507400" y="1847708"/>
            <a:ext cx="3177200" cy="2240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p:cNvSpPr/>
          <p:nvPr/>
        </p:nvSpPr>
        <p:spPr>
          <a:xfrm>
            <a:off x="7784000" y="4172162"/>
            <a:ext cx="3177200" cy="2240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p:cNvSpPr txBox="1"/>
          <p:nvPr/>
        </p:nvSpPr>
        <p:spPr>
          <a:xfrm>
            <a:off x="4507400" y="2574956"/>
            <a:ext cx="3086967" cy="1549142"/>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Maneja y agrega</a:t>
            </a:r>
            <a:br>
              <a:rPr lang="en-US" sz="1600" dirty="0">
                <a:solidFill>
                  <a:srgbClr val="FFFFFF"/>
                </a:solidFill>
                <a:latin typeface="Poppins" charset="0"/>
                <a:ea typeface="Poppins" charset="0"/>
                <a:cs typeface="Poppins" charset="0"/>
              </a:rPr>
            </a:br>
            <a:r>
              <a:rPr lang="en-US" sz="1600" dirty="0">
                <a:solidFill>
                  <a:srgbClr val="FFFFFF"/>
                </a:solidFill>
                <a:latin typeface="Poppins" charset="0"/>
                <a:ea typeface="Poppins" charset="0"/>
                <a:cs typeface="Poppins" charset="0"/>
              </a:rPr>
              <a:t>multiples </a:t>
            </a:r>
            <a:r>
              <a:rPr lang="en-US" sz="1600" dirty="0" err="1">
                <a:solidFill>
                  <a:srgbClr val="FFFFFF"/>
                </a:solidFill>
                <a:latin typeface="Poppins" charset="0"/>
                <a:ea typeface="Poppins" charset="0"/>
                <a:cs typeface="Poppins" charset="0"/>
              </a:rPr>
              <a:t>CyBot</a:t>
            </a:r>
            <a:r>
              <a:rPr lang="en-US" sz="1600" dirty="0">
                <a:solidFill>
                  <a:srgbClr val="FFFFFF"/>
                </a:solidFill>
                <a:latin typeface="Poppins" charset="0"/>
                <a:ea typeface="Poppins" charset="0"/>
                <a:cs typeface="Poppins" charset="0"/>
              </a:rPr>
              <a:t> Pros</a:t>
            </a:r>
          </a:p>
          <a:p>
            <a:pPr lvl="0">
              <a:lnSpc>
                <a:spcPct val="150000"/>
              </a:lnSpc>
            </a:pPr>
            <a:r>
              <a:rPr lang="en-US" sz="1600" dirty="0">
                <a:solidFill>
                  <a:srgbClr val="FFFFFF"/>
                </a:solidFill>
                <a:latin typeface="Poppins" charset="0"/>
                <a:ea typeface="Poppins" charset="0"/>
                <a:cs typeface="Poppins" charset="0"/>
              </a:rPr>
              <a:t>Consola Maestra</a:t>
            </a:r>
          </a:p>
          <a:p>
            <a:pPr lvl="0">
              <a:lnSpc>
                <a:spcPct val="150000"/>
              </a:lnSpc>
            </a:pPr>
            <a:r>
              <a:rPr lang="en-US" sz="1600" dirty="0">
                <a:solidFill>
                  <a:srgbClr val="FFFFFF"/>
                </a:solidFill>
                <a:latin typeface="Poppins" charset="0"/>
                <a:ea typeface="Poppins" charset="0"/>
                <a:cs typeface="Poppins" charset="0"/>
              </a:rPr>
              <a:t>Global Attack Path Scenarios</a:t>
            </a:r>
          </a:p>
        </p:txBody>
      </p:sp>
      <p:sp>
        <p:nvSpPr>
          <p:cNvPr id="20" name="TextBox 19"/>
          <p:cNvSpPr txBox="1"/>
          <p:nvPr/>
        </p:nvSpPr>
        <p:spPr>
          <a:xfrm>
            <a:off x="1355833" y="4373597"/>
            <a:ext cx="2699153" cy="1918474"/>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Virtual Appliance</a:t>
            </a:r>
          </a:p>
          <a:p>
            <a:pPr lvl="0">
              <a:lnSpc>
                <a:spcPct val="150000"/>
              </a:lnSpc>
            </a:pPr>
            <a:r>
              <a:rPr lang="en-US" sz="1600" dirty="0">
                <a:solidFill>
                  <a:srgbClr val="FFFFFF"/>
                </a:solidFill>
                <a:latin typeface="Poppins" charset="0"/>
                <a:ea typeface="Poppins" charset="0"/>
                <a:cs typeface="Poppins" charset="0"/>
              </a:rPr>
              <a:t>Descubre</a:t>
            </a:r>
          </a:p>
          <a:p>
            <a:pPr lvl="0">
              <a:lnSpc>
                <a:spcPct val="150000"/>
              </a:lnSpc>
            </a:pPr>
            <a:r>
              <a:rPr lang="en-US" sz="1600" dirty="0">
                <a:solidFill>
                  <a:srgbClr val="FFFFFF"/>
                </a:solidFill>
                <a:latin typeface="Poppins" charset="0"/>
                <a:ea typeface="Poppins" charset="0"/>
                <a:cs typeface="Poppins" charset="0"/>
              </a:rPr>
              <a:t>Perfila</a:t>
            </a:r>
          </a:p>
          <a:p>
            <a:pPr lvl="0">
              <a:lnSpc>
                <a:spcPct val="150000"/>
              </a:lnSpc>
            </a:pPr>
            <a:r>
              <a:rPr lang="en-US" sz="1600" dirty="0">
                <a:solidFill>
                  <a:srgbClr val="FFFFFF"/>
                </a:solidFill>
                <a:latin typeface="Poppins" charset="0"/>
                <a:ea typeface="Poppins" charset="0"/>
                <a:cs typeface="Poppins" charset="0"/>
              </a:rPr>
              <a:t>Automatiza Pen Test</a:t>
            </a:r>
          </a:p>
          <a:p>
            <a:pPr lvl="0">
              <a:lnSpc>
                <a:spcPct val="150000"/>
              </a:lnSpc>
            </a:pPr>
            <a:r>
              <a:rPr lang="en-US" sz="1600" dirty="0">
                <a:solidFill>
                  <a:srgbClr val="FFFFFF"/>
                </a:solidFill>
                <a:latin typeface="Poppins" charset="0"/>
                <a:ea typeface="Poppins" charset="0"/>
                <a:cs typeface="Poppins" charset="0"/>
              </a:rPr>
              <a:t>Calcula los APS </a:t>
            </a:r>
          </a:p>
        </p:txBody>
      </p:sp>
      <p:sp>
        <p:nvSpPr>
          <p:cNvPr id="21" name="TextBox 20"/>
          <p:cNvSpPr txBox="1"/>
          <p:nvPr/>
        </p:nvSpPr>
        <p:spPr>
          <a:xfrm>
            <a:off x="7784000" y="4104837"/>
            <a:ext cx="3115287" cy="1918474"/>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Managed Security Service Provider</a:t>
            </a:r>
          </a:p>
          <a:p>
            <a:pPr lvl="0">
              <a:lnSpc>
                <a:spcPct val="150000"/>
              </a:lnSpc>
            </a:pPr>
            <a:r>
              <a:rPr lang="en-US" sz="1600" dirty="0">
                <a:solidFill>
                  <a:srgbClr val="FFFFFF"/>
                </a:solidFill>
                <a:latin typeface="Poppins" charset="0"/>
                <a:ea typeface="Poppins" charset="0"/>
                <a:cs typeface="Poppins" charset="0"/>
              </a:rPr>
              <a:t>Solución Multi-Tenant</a:t>
            </a:r>
          </a:p>
          <a:p>
            <a:pPr lvl="0">
              <a:lnSpc>
                <a:spcPct val="150000"/>
              </a:lnSpc>
            </a:pPr>
            <a:r>
              <a:rPr lang="en-US" sz="1600" dirty="0">
                <a:solidFill>
                  <a:srgbClr val="FFFFFF"/>
                </a:solidFill>
                <a:latin typeface="Poppins" charset="0"/>
                <a:ea typeface="Poppins" charset="0"/>
                <a:cs typeface="Poppins" charset="0"/>
              </a:rPr>
              <a:t>Analizar múltiples </a:t>
            </a:r>
          </a:p>
          <a:p>
            <a:pPr lvl="0">
              <a:lnSpc>
                <a:spcPct val="150000"/>
              </a:lnSpc>
            </a:pPr>
            <a:r>
              <a:rPr lang="en-US" sz="1600" dirty="0">
                <a:solidFill>
                  <a:srgbClr val="FFFFFF"/>
                </a:solidFill>
                <a:latin typeface="Poppins" charset="0"/>
                <a:ea typeface="Poppins" charset="0"/>
                <a:cs typeface="Poppins" charset="0"/>
              </a:rPr>
              <a:t>clientes </a:t>
            </a:r>
          </a:p>
        </p:txBody>
      </p:sp>
      <p:sp>
        <p:nvSpPr>
          <p:cNvPr id="16" name="Oval 15">
            <a:hlinkClick r:id="rId6" action="ppaction://hlinksldjump" tooltip="CyBot Pro"/>
          </p:cNvPr>
          <p:cNvSpPr/>
          <p:nvPr/>
        </p:nvSpPr>
        <p:spPr>
          <a:xfrm>
            <a:off x="3095186" y="4263229"/>
            <a:ext cx="1209216" cy="1209216"/>
          </a:xfrm>
          <a:prstGeom prst="ellipse">
            <a:avLst/>
          </a:prstGeom>
          <a:blipFill>
            <a:blip r:embed="rId7" cstate="screen">
              <a:extLst>
                <a:ext uri="{28A0092B-C50C-407E-A947-70E740481C1C}">
                  <a14:useLocalDpi xmlns:a14="http://schemas.microsoft.com/office/drawing/2010/main"/>
                </a:ext>
              </a:extLst>
            </a:blip>
            <a:srcRect/>
            <a:stretch>
              <a:fillRect t="5166" b="516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Oval 17">
            <a:hlinkClick r:id="rId6" action="ppaction://hlinksldjump" tooltip="Cybot Enterprise"/>
          </p:cNvPr>
          <p:cNvSpPr/>
          <p:nvPr/>
        </p:nvSpPr>
        <p:spPr>
          <a:xfrm>
            <a:off x="6475384" y="1847850"/>
            <a:ext cx="1209216" cy="1209216"/>
          </a:xfrm>
          <a:prstGeom prst="ellipse">
            <a:avLst/>
          </a:prstGeom>
          <a:blipFill>
            <a:blip r:embed="rId8" cstate="screen">
              <a:extLst>
                <a:ext uri="{28A0092B-C50C-407E-A947-70E740481C1C}">
                  <a14:useLocalDpi xmlns:a14="http://schemas.microsoft.com/office/drawing/2010/main"/>
                </a:ext>
              </a:extLst>
            </a:blip>
            <a:srcRect/>
            <a:stretch>
              <a:fillRect l="2459" t="6677" r="4113" b="673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Oval 18">
            <a:hlinkClick r:id="rId6" action="ppaction://hlinksldjump" tooltip="CyBot MSSP - Managed Security Service Provider"/>
          </p:cNvPr>
          <p:cNvSpPr/>
          <p:nvPr/>
        </p:nvSpPr>
        <p:spPr>
          <a:xfrm>
            <a:off x="9751984" y="5171626"/>
            <a:ext cx="1209216" cy="1209216"/>
          </a:xfrm>
          <a:prstGeom prst="ellipse">
            <a:avLst/>
          </a:prstGeom>
          <a:blipFill>
            <a:blip r:embed="rId9" cstate="screen">
              <a:extLst>
                <a:ext uri="{28A0092B-C50C-407E-A947-70E740481C1C}">
                  <a14:useLocalDpi xmlns:a14="http://schemas.microsoft.com/office/drawing/2010/main"/>
                </a:ext>
              </a:extLst>
            </a:blip>
            <a:srcRect/>
            <a:stretch>
              <a:fillRect l="8607" t="9492" r="8263" b="737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22" name="Diagram 21">
            <a:extLst>
              <a:ext uri="{FF2B5EF4-FFF2-40B4-BE49-F238E27FC236}">
                <a16:creationId xmlns:a16="http://schemas.microsoft.com/office/drawing/2014/main" id="{314D80D9-7539-4891-8CD5-C92CCBE9E81C}"/>
              </a:ext>
            </a:extLst>
          </p:cNvPr>
          <p:cNvGraphicFramePr/>
          <p:nvPr>
            <p:extLst>
              <p:ext uri="{D42A27DB-BD31-4B8C-83A1-F6EECF244321}">
                <p14:modId xmlns:p14="http://schemas.microsoft.com/office/powerpoint/2010/main" val="107639030"/>
              </p:ext>
            </p:extLst>
          </p:nvPr>
        </p:nvGraphicFramePr>
        <p:xfrm>
          <a:off x="1566497" y="6468680"/>
          <a:ext cx="9059005" cy="3693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4" name="Shape">
            <a:hlinkClick r:id="rId15" action="ppaction://hlinksldjump" tooltip="Agenda"/>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sp>
        <p:nvSpPr>
          <p:cNvPr id="23" name="Oval 22">
            <a:extLst>
              <a:ext uri="{FF2B5EF4-FFF2-40B4-BE49-F238E27FC236}">
                <a16:creationId xmlns:a16="http://schemas.microsoft.com/office/drawing/2014/main" id="{A56DF020-61CA-4948-9B44-7649B23B114A}"/>
              </a:ext>
            </a:extLst>
          </p:cNvPr>
          <p:cNvSpPr/>
          <p:nvPr/>
        </p:nvSpPr>
        <p:spPr>
          <a:xfrm>
            <a:off x="1" y="5183964"/>
            <a:ext cx="1230800" cy="888108"/>
          </a:xfrm>
          <a:prstGeom prst="ellipse">
            <a:avLst/>
          </a:prstGeom>
          <a:solidFill>
            <a:srgbClr val="00B0F0">
              <a:alpha val="66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s-ES_tradnl" sz="1092">
                <a:solidFill>
                  <a:schemeClr val="tx1"/>
                </a:solidFill>
              </a:rPr>
              <a:t>Licenciado on premise </a:t>
            </a:r>
            <a:endParaRPr lang="he-IL" sz="1092">
              <a:solidFill>
                <a:schemeClr val="tx1"/>
              </a:solidFill>
            </a:endParaRPr>
          </a:p>
        </p:txBody>
      </p:sp>
      <p:sp>
        <p:nvSpPr>
          <p:cNvPr id="25" name="Oval 24">
            <a:extLst>
              <a:ext uri="{FF2B5EF4-FFF2-40B4-BE49-F238E27FC236}">
                <a16:creationId xmlns:a16="http://schemas.microsoft.com/office/drawing/2014/main" id="{C2EE44A6-9692-44C4-BC84-271649536418}"/>
              </a:ext>
            </a:extLst>
          </p:cNvPr>
          <p:cNvSpPr/>
          <p:nvPr/>
        </p:nvSpPr>
        <p:spPr>
          <a:xfrm>
            <a:off x="11093346" y="5050299"/>
            <a:ext cx="1098654" cy="1021774"/>
          </a:xfrm>
          <a:prstGeom prst="ellipse">
            <a:avLst/>
          </a:prstGeom>
          <a:solidFill>
            <a:srgbClr val="92D050">
              <a:alpha val="62745"/>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s-ES_tradnl" sz="1092">
                <a:solidFill>
                  <a:schemeClr val="tx1"/>
                </a:solidFill>
              </a:rPr>
              <a:t>Licenciado SaaS on demand</a:t>
            </a:r>
            <a:endParaRPr lang="he-IL" sz="1092">
              <a:solidFill>
                <a:schemeClr val="tx1"/>
              </a:solidFill>
            </a:endParaRPr>
          </a:p>
        </p:txBody>
      </p:sp>
      <p:sp>
        <p:nvSpPr>
          <p:cNvPr id="26" name="Oval 25">
            <a:extLst>
              <a:ext uri="{FF2B5EF4-FFF2-40B4-BE49-F238E27FC236}">
                <a16:creationId xmlns:a16="http://schemas.microsoft.com/office/drawing/2014/main" id="{A8E49567-AC5A-4835-B7DC-F8586BF6269C}"/>
              </a:ext>
            </a:extLst>
          </p:cNvPr>
          <p:cNvSpPr/>
          <p:nvPr/>
        </p:nvSpPr>
        <p:spPr>
          <a:xfrm>
            <a:off x="10791230" y="181319"/>
            <a:ext cx="1209216" cy="1209216"/>
          </a:xfrm>
          <a:prstGeom prst="ellipse">
            <a:avLst/>
          </a:prstGeom>
          <a:blipFill>
            <a:blip r:embed="rId1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0836414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560BB6-C3D2-4744-BE8D-9E49C994AE51}"/>
              </a:ext>
            </a:extLst>
          </p:cNvPr>
          <p:cNvSpPr txBox="1"/>
          <p:nvPr/>
        </p:nvSpPr>
        <p:spPr>
          <a:xfrm>
            <a:off x="20796" y="4673984"/>
            <a:ext cx="12192000" cy="588623"/>
          </a:xfrm>
          <a:prstGeom prst="rect">
            <a:avLst/>
          </a:prstGeom>
          <a:noFill/>
        </p:spPr>
        <p:txBody>
          <a:bodyPr wrap="square" rtlCol="0">
            <a:spAutoFit/>
          </a:bodyPr>
          <a:lstStyle/>
          <a:p>
            <a:pPr algn="ctr" rtl="1">
              <a:lnSpc>
                <a:spcPts val="3900"/>
              </a:lnSpc>
            </a:pPr>
            <a:r>
              <a:rPr lang="en-US" sz="3100" dirty="0">
                <a:latin typeface="Exo" panose="02000503000000000000" pitchFamily="2" charset="0"/>
                <a:ea typeface="Exo Light" charset="0"/>
                <a:cs typeface="Exo Light" charset="0"/>
              </a:rPr>
              <a:t>Porque el peligro esta detras de las cosas mas inocentes</a:t>
            </a:r>
          </a:p>
        </p:txBody>
      </p:sp>
      <p:sp>
        <p:nvSpPr>
          <p:cNvPr id="103" name="Shape 147"/>
          <p:cNvSpPr txBox="1">
            <a:spLocks noGrp="1"/>
          </p:cNvSpPr>
          <p:nvPr>
            <p:ph type="title"/>
          </p:nvPr>
        </p:nvSpPr>
        <p:spPr>
          <a:xfrm>
            <a:off x="-321972" y="3117802"/>
            <a:ext cx="12513972" cy="865379"/>
          </a:xfrm>
          <a:prstGeom prst="rect">
            <a:avLst/>
          </a:prstGeom>
        </p:spPr>
        <p:txBody>
          <a:bodyPr anchor="ctr">
            <a:normAutofit/>
          </a:bodyPr>
          <a:lstStyle>
            <a:lvl1pPr>
              <a:defRPr sz="3600" spc="648">
                <a:solidFill>
                  <a:srgbClr val="262626"/>
                </a:solidFill>
                <a:latin typeface="DIN Pro Medium"/>
                <a:ea typeface="DIN Pro Medium"/>
                <a:cs typeface="DIN Pro Medium"/>
                <a:sym typeface="DIN Pro Medium"/>
              </a:defRPr>
            </a:lvl1pPr>
          </a:lstStyle>
          <a:p>
            <a:r>
              <a:rPr lang="en-US" sz="3100" dirty="0"/>
              <a:t>HARMONY IoT </a:t>
            </a:r>
            <a:br>
              <a:rPr lang="en-US" dirty="0"/>
            </a:br>
            <a:endParaRPr sz="1800" dirty="0"/>
          </a:p>
        </p:txBody>
      </p:sp>
      <p:pic>
        <p:nvPicPr>
          <p:cNvPr id="105" name="image3.png" descr="image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8892" y="1690688"/>
            <a:ext cx="2015808" cy="1247488"/>
          </a:xfrm>
          <a:prstGeom prst="rect">
            <a:avLst/>
          </a:prstGeom>
          <a:ln w="12700">
            <a:miter lim="400000"/>
          </a:ln>
        </p:spPr>
      </p:pic>
      <p:sp>
        <p:nvSpPr>
          <p:cNvPr id="2" name="TextBox 1">
            <a:extLst>
              <a:ext uri="{FF2B5EF4-FFF2-40B4-BE49-F238E27FC236}">
                <a16:creationId xmlns:a16="http://schemas.microsoft.com/office/drawing/2014/main" id="{3EC2EDFA-823C-EB4D-A3CB-0019B1E25F0E}"/>
              </a:ext>
            </a:extLst>
          </p:cNvPr>
          <p:cNvSpPr txBox="1"/>
          <p:nvPr/>
        </p:nvSpPr>
        <p:spPr>
          <a:xfrm>
            <a:off x="-1678898" y="4497049"/>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7" name="Picture 6">
            <a:extLst>
              <a:ext uri="{FF2B5EF4-FFF2-40B4-BE49-F238E27FC236}">
                <a16:creationId xmlns:a16="http://schemas.microsoft.com/office/drawing/2014/main" id="{2B138167-F68D-451C-9297-90C12D8D7F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8320" y="4465691"/>
            <a:ext cx="8595360" cy="36576"/>
          </a:xfrm>
          <a:prstGeom prst="rect">
            <a:avLst/>
          </a:prstGeom>
        </p:spPr>
      </p:pic>
      <p:sp>
        <p:nvSpPr>
          <p:cNvPr id="11" name="Oval 10">
            <a:extLst>
              <a:ext uri="{FF2B5EF4-FFF2-40B4-BE49-F238E27FC236}">
                <a16:creationId xmlns:a16="http://schemas.microsoft.com/office/drawing/2014/main" id="{31742D44-1C17-4B5A-94F8-DD368881871D}"/>
              </a:ext>
            </a:extLst>
          </p:cNvPr>
          <p:cNvSpPr/>
          <p:nvPr/>
        </p:nvSpPr>
        <p:spPr>
          <a:xfrm>
            <a:off x="9527206" y="209563"/>
            <a:ext cx="1209216" cy="1209216"/>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l 11">
            <a:extLst>
              <a:ext uri="{FF2B5EF4-FFF2-40B4-BE49-F238E27FC236}">
                <a16:creationId xmlns:a16="http://schemas.microsoft.com/office/drawing/2014/main" id="{01B5A85B-42A2-4D7A-A359-19CFF9C79E76}"/>
              </a:ext>
            </a:extLst>
          </p:cNvPr>
          <p:cNvSpPr/>
          <p:nvPr/>
        </p:nvSpPr>
        <p:spPr>
          <a:xfrm>
            <a:off x="10800712" y="213874"/>
            <a:ext cx="1272605" cy="1204906"/>
          </a:xfrm>
          <a:prstGeom prst="ellipse">
            <a:avLst/>
          </a:prstGeom>
          <a:blipFill>
            <a:blip r:embed="rId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77542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7B7784-131C-4A38-8CDB-E002EC7403D2}"/>
              </a:ext>
            </a:extLst>
          </p:cNvPr>
          <p:cNvPicPr>
            <a:picLocks noChangeAspect="1"/>
          </p:cNvPicPr>
          <p:nvPr/>
        </p:nvPicPr>
        <p:blipFill>
          <a:blip r:embed="rId3"/>
          <a:stretch>
            <a:fillRect/>
          </a:stretch>
        </p:blipFill>
        <p:spPr>
          <a:xfrm>
            <a:off x="634621" y="524827"/>
            <a:ext cx="10922758" cy="6237639"/>
          </a:xfrm>
          <a:prstGeom prst="rect">
            <a:avLst/>
          </a:prstGeom>
        </p:spPr>
      </p:pic>
      <p:graphicFrame>
        <p:nvGraphicFramePr>
          <p:cNvPr id="4" name="Diagram 3">
            <a:extLst>
              <a:ext uri="{FF2B5EF4-FFF2-40B4-BE49-F238E27FC236}">
                <a16:creationId xmlns:a16="http://schemas.microsoft.com/office/drawing/2014/main" id="{B20EE8FA-0C4E-4863-8120-7DAD4E6378CE}"/>
              </a:ext>
            </a:extLst>
          </p:cNvPr>
          <p:cNvGraphicFramePr/>
          <p:nvPr>
            <p:extLst>
              <p:ext uri="{D42A27DB-BD31-4B8C-83A1-F6EECF244321}">
                <p14:modId xmlns:p14="http://schemas.microsoft.com/office/powerpoint/2010/main" val="915016014"/>
              </p:ext>
            </p:extLst>
          </p:nvPr>
        </p:nvGraphicFramePr>
        <p:xfrm>
          <a:off x="634621" y="59961"/>
          <a:ext cx="10922757" cy="464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C3D9DF2C-DF10-4C5D-BF1D-9A90DD6B4CAF}"/>
              </a:ext>
            </a:extLst>
          </p:cNvPr>
          <p:cNvSpPr>
            <a:spLocks noGrp="1"/>
          </p:cNvSpPr>
          <p:nvPr>
            <p:ph type="title" idx="4294967295"/>
          </p:nvPr>
        </p:nvSpPr>
        <p:spPr>
          <a:xfrm>
            <a:off x="-2914934" y="1402355"/>
            <a:ext cx="2723866" cy="1325563"/>
          </a:xfrm>
        </p:spPr>
        <p:txBody>
          <a:bodyPr/>
          <a:lstStyle/>
          <a:p>
            <a:r>
              <a:rPr lang="en-US" dirty="0"/>
              <a:t>Landscape</a:t>
            </a:r>
          </a:p>
        </p:txBody>
      </p:sp>
      <p:sp>
        <p:nvSpPr>
          <p:cNvPr id="9" name="Shape">
            <a:hlinkClick r:id="rId9" action="ppaction://hlinksldjump" tooltip="Agenda"/>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spTree>
    <p:extLst>
      <p:ext uri="{BB962C8B-B14F-4D97-AF65-F5344CB8AC3E}">
        <p14:creationId xmlns:p14="http://schemas.microsoft.com/office/powerpoint/2010/main" val="29461439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0" y="318345"/>
            <a:ext cx="12192000" cy="590760"/>
          </a:xfrm>
          <a:prstGeom prst="rect">
            <a:avLst/>
          </a:prstGeom>
          <a:noFill/>
        </p:spPr>
        <p:txBody>
          <a:bodyPr wrap="square" rtlCol="0">
            <a:spAutoFit/>
          </a:bodyPr>
          <a:lstStyle/>
          <a:p>
            <a:pPr algn="ctr">
              <a:lnSpc>
                <a:spcPts val="3800"/>
              </a:lnSpc>
            </a:pPr>
            <a:r>
              <a:rPr lang="en-US" sz="3600" dirty="0">
                <a:latin typeface="Exo Light" charset="0"/>
                <a:ea typeface="Exo Light" charset="0"/>
                <a:cs typeface="Exo Light" charset="0"/>
              </a:rPr>
              <a:t>Comencemos mirando alrededor…</a:t>
            </a:r>
          </a:p>
        </p:txBody>
      </p:sp>
      <p:pic>
        <p:nvPicPr>
          <p:cNvPr id="4" name="Picture 3" descr="A close up of a sign&#10;&#10;Description automatically generated">
            <a:extLst>
              <a:ext uri="{FF2B5EF4-FFF2-40B4-BE49-F238E27FC236}">
                <a16:creationId xmlns:a16="http://schemas.microsoft.com/office/drawing/2014/main" id="{7A022E9A-AE55-482A-B246-264F3B24B7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8810" y="6185514"/>
            <a:ext cx="989615" cy="636846"/>
          </a:xfrm>
          <a:prstGeom prst="rect">
            <a:avLst/>
          </a:prstGeom>
        </p:spPr>
      </p:pic>
    </p:spTree>
    <p:extLst>
      <p:ext uri="{BB962C8B-B14F-4D97-AF65-F5344CB8AC3E}">
        <p14:creationId xmlns:p14="http://schemas.microsoft.com/office/powerpoint/2010/main" val="2255631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8588" y="1502408"/>
            <a:ext cx="701040" cy="74371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00436" y="4278246"/>
            <a:ext cx="548640" cy="57912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40400" y="1486494"/>
            <a:ext cx="701040" cy="74371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02212" y="1500504"/>
            <a:ext cx="701040" cy="743712"/>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40400" y="2805393"/>
            <a:ext cx="701040" cy="743712"/>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69138" y="3855887"/>
            <a:ext cx="548640" cy="57912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10300" y="3716020"/>
            <a:ext cx="548640" cy="579120"/>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56938" y="4325657"/>
            <a:ext cx="548640" cy="579120"/>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299960" y="4119031"/>
            <a:ext cx="548640" cy="57912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922DB07-5E5E-49FD-AA10-1C49599AD71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810" y="6185514"/>
            <a:ext cx="989615" cy="636846"/>
          </a:xfrm>
          <a:prstGeom prst="rect">
            <a:avLst/>
          </a:prstGeom>
        </p:spPr>
      </p:pic>
      <p:sp>
        <p:nvSpPr>
          <p:cNvPr id="14" name="TextBox 13"/>
          <p:cNvSpPr txBox="1"/>
          <p:nvPr/>
        </p:nvSpPr>
        <p:spPr>
          <a:xfrm>
            <a:off x="0" y="318345"/>
            <a:ext cx="12192000" cy="590760"/>
          </a:xfrm>
          <a:prstGeom prst="rect">
            <a:avLst/>
          </a:prstGeom>
          <a:noFill/>
        </p:spPr>
        <p:txBody>
          <a:bodyPr wrap="square" rtlCol="0">
            <a:spAutoFit/>
          </a:bodyPr>
          <a:lstStyle/>
          <a:p>
            <a:pPr algn="ctr">
              <a:lnSpc>
                <a:spcPts val="3800"/>
              </a:lnSpc>
            </a:pPr>
            <a:r>
              <a:rPr lang="en-US" sz="3600" dirty="0">
                <a:latin typeface="Exo Light" charset="0"/>
                <a:ea typeface="Exo Light" charset="0"/>
                <a:cs typeface="Exo Light" charset="0"/>
              </a:rPr>
              <a:t>Comencemos mirando alrededor…</a:t>
            </a:r>
          </a:p>
        </p:txBody>
      </p:sp>
    </p:spTree>
    <p:extLst>
      <p:ext uri="{BB962C8B-B14F-4D97-AF65-F5344CB8AC3E}">
        <p14:creationId xmlns:p14="http://schemas.microsoft.com/office/powerpoint/2010/main" val="169624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358"/>
            <a:ext cx="12198773" cy="6866358"/>
          </a:xfrm>
          <a:prstGeom prst="rect">
            <a:avLst/>
          </a:prstGeom>
        </p:spPr>
      </p:pic>
      <p:sp>
        <p:nvSpPr>
          <p:cNvPr id="3" name="TextBox 2"/>
          <p:cNvSpPr txBox="1"/>
          <p:nvPr/>
        </p:nvSpPr>
        <p:spPr>
          <a:xfrm>
            <a:off x="3400800" y="739308"/>
            <a:ext cx="5112381" cy="2246769"/>
          </a:xfrm>
          <a:prstGeom prst="rect">
            <a:avLst/>
          </a:prstGeom>
          <a:noFill/>
        </p:spPr>
        <p:txBody>
          <a:bodyPr wrap="square" rtlCol="0">
            <a:spAutoFit/>
          </a:bodyPr>
          <a:lstStyle/>
          <a:p>
            <a:pPr algn="ctr"/>
            <a:r>
              <a:rPr lang="en-US" sz="14000" spc="-800" dirty="0">
                <a:solidFill>
                  <a:schemeClr val="bg1"/>
                </a:solidFill>
                <a:latin typeface="Exo Thin" charset="0"/>
                <a:ea typeface="Exo Thin" charset="0"/>
                <a:cs typeface="Exo Thin" charset="0"/>
              </a:rPr>
              <a:t>30B</a:t>
            </a:r>
          </a:p>
        </p:txBody>
      </p:sp>
      <p:sp>
        <p:nvSpPr>
          <p:cNvPr id="4" name="TextBox 3"/>
          <p:cNvSpPr txBox="1"/>
          <p:nvPr/>
        </p:nvSpPr>
        <p:spPr>
          <a:xfrm>
            <a:off x="4660057" y="2614506"/>
            <a:ext cx="2736338" cy="1441420"/>
          </a:xfrm>
          <a:prstGeom prst="rect">
            <a:avLst/>
          </a:prstGeom>
          <a:noFill/>
        </p:spPr>
        <p:txBody>
          <a:bodyPr wrap="square" rtlCol="0">
            <a:spAutoFit/>
          </a:bodyPr>
          <a:lstStyle/>
          <a:p>
            <a:pPr algn="ctr">
              <a:lnSpc>
                <a:spcPts val="3480"/>
              </a:lnSpc>
            </a:pPr>
            <a:br>
              <a:rPr lang="en-US" sz="3300" dirty="0">
                <a:solidFill>
                  <a:schemeClr val="bg1"/>
                </a:solidFill>
                <a:latin typeface="Exo Light" charset="0"/>
                <a:ea typeface="Exo Light" charset="0"/>
                <a:cs typeface="Exo Light" charset="0"/>
              </a:rPr>
            </a:br>
            <a:r>
              <a:rPr lang="en-US" sz="3300" dirty="0">
                <a:solidFill>
                  <a:schemeClr val="bg1"/>
                </a:solidFill>
                <a:latin typeface="Exo Light" charset="0"/>
                <a:ea typeface="Exo Light" charset="0"/>
                <a:cs typeface="Exo Light" charset="0"/>
              </a:rPr>
              <a:t>Dispositivos Conectados </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0012" y="2344752"/>
            <a:ext cx="365760" cy="20726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6065" y="1116714"/>
            <a:ext cx="365760" cy="207264"/>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3697" y="2122494"/>
            <a:ext cx="365760" cy="207264"/>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9655" y="1357843"/>
            <a:ext cx="365760" cy="207264"/>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7036" y="2255282"/>
            <a:ext cx="365760" cy="207264"/>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755" y="1086970"/>
            <a:ext cx="365760" cy="207264"/>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1254" y="1958267"/>
            <a:ext cx="365760" cy="20726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5240" y="1740833"/>
            <a:ext cx="365760" cy="207264"/>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71297" y="944963"/>
            <a:ext cx="365760" cy="207264"/>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90816" y="2141488"/>
            <a:ext cx="365760" cy="207264"/>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87465" y="1307780"/>
            <a:ext cx="365760" cy="207264"/>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34208" y="2018862"/>
            <a:ext cx="365760" cy="207264"/>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57847" y="1170283"/>
            <a:ext cx="365760" cy="207264"/>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60553" y="2226126"/>
            <a:ext cx="365760" cy="2072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276" y="2514778"/>
            <a:ext cx="329184" cy="32918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9882" y="1324087"/>
            <a:ext cx="329184" cy="32918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76844" y="2329758"/>
            <a:ext cx="329184" cy="32918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35401" y="1568912"/>
            <a:ext cx="329184" cy="32918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53809" y="2480106"/>
            <a:ext cx="329184" cy="32918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357206" y="1273915"/>
            <a:ext cx="329184" cy="329184"/>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897830" y="2141488"/>
            <a:ext cx="329184" cy="32918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845240" y="1948097"/>
            <a:ext cx="329184" cy="329184"/>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368747" y="1217838"/>
            <a:ext cx="329184" cy="329184"/>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997589" y="2419844"/>
            <a:ext cx="329184" cy="329184"/>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523531" y="1539064"/>
            <a:ext cx="329184" cy="329184"/>
          </a:xfrm>
          <a:prstGeom prst="rect">
            <a:avLst/>
          </a:prstGeom>
        </p:spPr>
      </p:pic>
      <p:pic>
        <p:nvPicPr>
          <p:cNvPr id="40" name="Picture 3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0159269" y="2290565"/>
            <a:ext cx="329184" cy="329184"/>
          </a:xfrm>
          <a:prstGeom prst="rect">
            <a:avLst/>
          </a:prstGeom>
        </p:spPr>
      </p:pic>
      <p:pic>
        <p:nvPicPr>
          <p:cNvPr id="41" name="Picture 40"/>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0776135" y="1337633"/>
            <a:ext cx="329184" cy="329184"/>
          </a:xfrm>
          <a:prstGeom prst="rect">
            <a:avLst/>
          </a:prstGeom>
        </p:spPr>
      </p:pic>
      <p:pic>
        <p:nvPicPr>
          <p:cNvPr id="42" name="Picture 41"/>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1397129" y="2464398"/>
            <a:ext cx="329184" cy="329184"/>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923609" y="1666817"/>
            <a:ext cx="48768" cy="4315968"/>
          </a:xfrm>
          <a:prstGeom prst="rect">
            <a:avLst/>
          </a:prstGeom>
        </p:spPr>
      </p:pic>
      <p:pic>
        <p:nvPicPr>
          <p:cNvPr id="47" name="Picture 46"/>
          <p:cNvPicPr>
            <a:picLocks noChangeAspect="1"/>
          </p:cNvPicPr>
          <p:nvPr/>
        </p:nvPicPr>
        <p:blipFill rotWithShape="1">
          <a:blip r:embed="rId19" cstate="screen">
            <a:extLst>
              <a:ext uri="{28A0092B-C50C-407E-A947-70E740481C1C}">
                <a14:useLocalDpi xmlns:a14="http://schemas.microsoft.com/office/drawing/2010/main"/>
              </a:ext>
            </a:extLst>
          </a:blip>
          <a:srcRect r="6250" b="35206"/>
          <a:stretch/>
        </p:blipFill>
        <p:spPr>
          <a:xfrm>
            <a:off x="11537337" y="2831412"/>
            <a:ext cx="45719" cy="2796460"/>
          </a:xfrm>
          <a:prstGeom prst="rect">
            <a:avLst/>
          </a:prstGeom>
        </p:spPr>
      </p:pic>
      <p:pic>
        <p:nvPicPr>
          <p:cNvPr id="48" name="Picture 47"/>
          <p:cNvPicPr>
            <a:picLocks noChangeAspect="1"/>
          </p:cNvPicPr>
          <p:nvPr/>
        </p:nvPicPr>
        <p:blipFill rotWithShape="1">
          <a:blip r:embed="rId20" cstate="screen">
            <a:extLst>
              <a:ext uri="{28A0092B-C50C-407E-A947-70E740481C1C}">
                <a14:useLocalDpi xmlns:a14="http://schemas.microsoft.com/office/drawing/2010/main"/>
              </a:ext>
            </a:extLst>
          </a:blip>
          <a:srcRect l="-2" t="-2"/>
          <a:stretch/>
        </p:blipFill>
        <p:spPr>
          <a:xfrm>
            <a:off x="10302118" y="2662629"/>
            <a:ext cx="45719" cy="2211713"/>
          </a:xfrm>
          <a:prstGeom prst="rect">
            <a:avLst/>
          </a:prstGeom>
        </p:spPr>
      </p:pic>
      <p:pic>
        <p:nvPicPr>
          <p:cNvPr id="49" name="Picture 48"/>
          <p:cNvPicPr>
            <a:picLocks noChangeAspect="1"/>
          </p:cNvPicPr>
          <p:nvPr/>
        </p:nvPicPr>
        <p:blipFill rotWithShape="1">
          <a:blip r:embed="rId19" cstate="screen">
            <a:extLst>
              <a:ext uri="{28A0092B-C50C-407E-A947-70E740481C1C}">
                <a14:useLocalDpi xmlns:a14="http://schemas.microsoft.com/office/drawing/2010/main"/>
              </a:ext>
            </a:extLst>
          </a:blip>
          <a:srcRect l="-1" r="-59220" b="28906"/>
          <a:stretch/>
        </p:blipFill>
        <p:spPr>
          <a:xfrm>
            <a:off x="9656867" y="1898096"/>
            <a:ext cx="77649" cy="3068423"/>
          </a:xfrm>
          <a:prstGeom prst="rect">
            <a:avLst/>
          </a:prstGeom>
        </p:spPr>
      </p:pic>
      <p:pic>
        <p:nvPicPr>
          <p:cNvPr id="50" name="Picture 49"/>
          <p:cNvPicPr>
            <a:picLocks noChangeAspect="1"/>
          </p:cNvPicPr>
          <p:nvPr/>
        </p:nvPicPr>
        <p:blipFill rotWithShape="1">
          <a:blip r:embed="rId21" cstate="screen">
            <a:extLst>
              <a:ext uri="{28A0092B-C50C-407E-A947-70E740481C1C}">
                <a14:useLocalDpi xmlns:a14="http://schemas.microsoft.com/office/drawing/2010/main"/>
              </a:ext>
            </a:extLst>
          </a:blip>
          <a:srcRect l="-2" r="-62055"/>
          <a:stretch/>
        </p:blipFill>
        <p:spPr>
          <a:xfrm>
            <a:off x="9126223" y="2827447"/>
            <a:ext cx="79032" cy="2190827"/>
          </a:xfrm>
          <a:prstGeom prst="rect">
            <a:avLst/>
          </a:prstGeom>
        </p:spPr>
      </p:pic>
      <p:pic>
        <p:nvPicPr>
          <p:cNvPr id="51" name="Picture 50"/>
          <p:cNvPicPr>
            <a:picLocks noChangeAspect="1"/>
          </p:cNvPicPr>
          <p:nvPr/>
        </p:nvPicPr>
        <p:blipFill rotWithShape="1">
          <a:blip r:embed="rId19" cstate="screen">
            <a:extLst>
              <a:ext uri="{28A0092B-C50C-407E-A947-70E740481C1C}">
                <a14:useLocalDpi xmlns:a14="http://schemas.microsoft.com/office/drawing/2010/main"/>
              </a:ext>
            </a:extLst>
          </a:blip>
          <a:srcRect l="-2" t="1" r="-48214" b="27193"/>
          <a:stretch/>
        </p:blipFill>
        <p:spPr>
          <a:xfrm>
            <a:off x="8519833" y="1610296"/>
            <a:ext cx="72282" cy="3142372"/>
          </a:xfrm>
          <a:prstGeom prst="rect">
            <a:avLst/>
          </a:prstGeom>
        </p:spPr>
      </p:pic>
      <p:pic>
        <p:nvPicPr>
          <p:cNvPr id="52" name="Picture 51"/>
          <p:cNvPicPr>
            <a:picLocks noChangeAspect="1"/>
          </p:cNvPicPr>
          <p:nvPr/>
        </p:nvPicPr>
        <p:blipFill rotWithShape="1">
          <a:blip r:embed="rId19" cstate="screen">
            <a:extLst>
              <a:ext uri="{28A0092B-C50C-407E-A947-70E740481C1C}">
                <a14:useLocalDpi xmlns:a14="http://schemas.microsoft.com/office/drawing/2010/main"/>
              </a:ext>
            </a:extLst>
          </a:blip>
          <a:srcRect l="-1" t="1" r="-34392" b="34264"/>
          <a:stretch/>
        </p:blipFill>
        <p:spPr>
          <a:xfrm>
            <a:off x="7981864" y="2380066"/>
            <a:ext cx="65541" cy="2837176"/>
          </a:xfrm>
          <a:prstGeom prst="rect">
            <a:avLst/>
          </a:prstGeom>
        </p:spPr>
      </p:pic>
      <p:pic>
        <p:nvPicPr>
          <p:cNvPr id="53" name="Picture 52"/>
          <p:cNvPicPr>
            <a:picLocks noChangeAspect="1"/>
          </p:cNvPicPr>
          <p:nvPr/>
        </p:nvPicPr>
        <p:blipFill rotWithShape="1">
          <a:blip r:embed="rId19" cstate="screen">
            <a:extLst>
              <a:ext uri="{28A0092B-C50C-407E-A947-70E740481C1C}">
                <a14:useLocalDpi xmlns:a14="http://schemas.microsoft.com/office/drawing/2010/main"/>
              </a:ext>
            </a:extLst>
          </a:blip>
          <a:srcRect l="-4" t="1" r="-19276" b="39190"/>
          <a:stretch/>
        </p:blipFill>
        <p:spPr>
          <a:xfrm>
            <a:off x="4034288" y="2435371"/>
            <a:ext cx="58167" cy="2624594"/>
          </a:xfrm>
          <a:prstGeom prst="rect">
            <a:avLst/>
          </a:prstGeom>
        </p:spPr>
      </p:pic>
      <p:pic>
        <p:nvPicPr>
          <p:cNvPr id="54" name="Picture 53"/>
          <p:cNvPicPr>
            <a:picLocks noChangeAspect="1"/>
          </p:cNvPicPr>
          <p:nvPr/>
        </p:nvPicPr>
        <p:blipFill rotWithShape="1">
          <a:blip r:embed="rId19" cstate="screen">
            <a:extLst>
              <a:ext uri="{28A0092B-C50C-407E-A947-70E740481C1C}">
                <a14:useLocalDpi xmlns:a14="http://schemas.microsoft.com/office/drawing/2010/main"/>
              </a:ext>
            </a:extLst>
          </a:blip>
          <a:srcRect l="-3" t="1" r="6247" b="21641"/>
          <a:stretch/>
        </p:blipFill>
        <p:spPr>
          <a:xfrm>
            <a:off x="3498138" y="1610295"/>
            <a:ext cx="45719" cy="3382033"/>
          </a:xfrm>
          <a:prstGeom prst="rect">
            <a:avLst/>
          </a:prstGeom>
        </p:spPr>
      </p:pic>
      <p:pic>
        <p:nvPicPr>
          <p:cNvPr id="55" name="Picture 54"/>
          <p:cNvPicPr>
            <a:picLocks noChangeAspect="1"/>
          </p:cNvPicPr>
          <p:nvPr/>
        </p:nvPicPr>
        <p:blipFill rotWithShape="1">
          <a:blip r:embed="rId22" cstate="screen">
            <a:extLst>
              <a:ext uri="{28A0092B-C50C-407E-A947-70E740481C1C}">
                <a14:useLocalDpi xmlns:a14="http://schemas.microsoft.com/office/drawing/2010/main"/>
              </a:ext>
            </a:extLst>
          </a:blip>
          <a:srcRect l="-3" r="-35691"/>
          <a:stretch/>
        </p:blipFill>
        <p:spPr>
          <a:xfrm>
            <a:off x="2892990" y="2827865"/>
            <a:ext cx="66167" cy="1980109"/>
          </a:xfrm>
          <a:prstGeom prst="rect">
            <a:avLst/>
          </a:prstGeom>
        </p:spPr>
      </p:pic>
      <p:pic>
        <p:nvPicPr>
          <p:cNvPr id="56" name="Picture 55"/>
          <p:cNvPicPr>
            <a:picLocks noChangeAspect="1"/>
          </p:cNvPicPr>
          <p:nvPr/>
        </p:nvPicPr>
        <p:blipFill rotWithShape="1">
          <a:blip r:embed="rId19" cstate="screen">
            <a:extLst>
              <a:ext uri="{28A0092B-C50C-407E-A947-70E740481C1C}">
                <a14:useLocalDpi xmlns:a14="http://schemas.microsoft.com/office/drawing/2010/main"/>
              </a:ext>
            </a:extLst>
          </a:blip>
          <a:srcRect l="-3" t="1" r="-16291" b="28309"/>
          <a:stretch/>
        </p:blipFill>
        <p:spPr>
          <a:xfrm>
            <a:off x="2358531" y="1898096"/>
            <a:ext cx="56705" cy="3094232"/>
          </a:xfrm>
          <a:prstGeom prst="rect">
            <a:avLst/>
          </a:prstGeom>
        </p:spPr>
      </p:pic>
      <p:pic>
        <p:nvPicPr>
          <p:cNvPr id="57" name="Picture 56"/>
          <p:cNvPicPr>
            <a:picLocks noChangeAspect="1"/>
          </p:cNvPicPr>
          <p:nvPr/>
        </p:nvPicPr>
        <p:blipFill rotWithShape="1">
          <a:blip r:embed="rId23" cstate="screen">
            <a:extLst>
              <a:ext uri="{28A0092B-C50C-407E-A947-70E740481C1C}">
                <a14:useLocalDpi xmlns:a14="http://schemas.microsoft.com/office/drawing/2010/main"/>
              </a:ext>
            </a:extLst>
          </a:blip>
          <a:srcRect l="-3"/>
          <a:stretch/>
        </p:blipFill>
        <p:spPr>
          <a:xfrm>
            <a:off x="1716574" y="2661355"/>
            <a:ext cx="45719" cy="1903271"/>
          </a:xfrm>
          <a:prstGeom prst="rect">
            <a:avLst/>
          </a:prstGeom>
        </p:spPr>
      </p:pic>
      <p:pic>
        <p:nvPicPr>
          <p:cNvPr id="58" name="Picture 57"/>
          <p:cNvPicPr>
            <a:picLocks noChangeAspect="1"/>
          </p:cNvPicPr>
          <p:nvPr/>
        </p:nvPicPr>
        <p:blipFill rotWithShape="1">
          <a:blip r:embed="rId19" cstate="screen">
            <a:extLst>
              <a:ext uri="{28A0092B-C50C-407E-A947-70E740481C1C}">
                <a14:useLocalDpi xmlns:a14="http://schemas.microsoft.com/office/drawing/2010/main"/>
              </a:ext>
            </a:extLst>
          </a:blip>
          <a:srcRect l="-5" t="2" r="2595" b="22949"/>
          <a:stretch/>
        </p:blipFill>
        <p:spPr>
          <a:xfrm>
            <a:off x="1094249" y="1672690"/>
            <a:ext cx="47496" cy="3325511"/>
          </a:xfrm>
          <a:prstGeom prst="rect">
            <a:avLst/>
          </a:prstGeom>
        </p:spPr>
      </p:pic>
      <p:pic>
        <p:nvPicPr>
          <p:cNvPr id="59" name="Picture 58"/>
          <p:cNvPicPr>
            <a:picLocks noChangeAspect="1"/>
          </p:cNvPicPr>
          <p:nvPr/>
        </p:nvPicPr>
        <p:blipFill rotWithShape="1">
          <a:blip r:embed="rId19" cstate="screen">
            <a:extLst>
              <a:ext uri="{28A0092B-C50C-407E-A947-70E740481C1C}">
                <a14:useLocalDpi xmlns:a14="http://schemas.microsoft.com/office/drawing/2010/main"/>
              </a:ext>
            </a:extLst>
          </a:blip>
          <a:srcRect l="-5" t="3" r="6238" b="22949"/>
          <a:stretch/>
        </p:blipFill>
        <p:spPr>
          <a:xfrm>
            <a:off x="482202" y="2822874"/>
            <a:ext cx="45719" cy="3325510"/>
          </a:xfrm>
          <a:prstGeom prst="rect">
            <a:avLst/>
          </a:prstGeom>
        </p:spPr>
      </p:pic>
      <p:pic>
        <p:nvPicPr>
          <p:cNvPr id="60" name="Picture 59" descr="A close up of a sign&#10;&#10;Description automatically generated">
            <a:extLst>
              <a:ext uri="{FF2B5EF4-FFF2-40B4-BE49-F238E27FC236}">
                <a16:creationId xmlns:a16="http://schemas.microsoft.com/office/drawing/2014/main" id="{8EFC6425-FB08-4D5D-B7CC-70540A8A1AA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128810" y="6185514"/>
            <a:ext cx="989615" cy="636846"/>
          </a:xfrm>
          <a:prstGeom prst="rect">
            <a:avLst/>
          </a:prstGeom>
        </p:spPr>
      </p:pic>
    </p:spTree>
    <p:extLst>
      <p:ext uri="{BB962C8B-B14F-4D97-AF65-F5344CB8AC3E}">
        <p14:creationId xmlns:p14="http://schemas.microsoft.com/office/powerpoint/2010/main" val="400879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0" y="261983"/>
            <a:ext cx="12192000" cy="754053"/>
          </a:xfrm>
          <a:prstGeom prst="rect">
            <a:avLst/>
          </a:prstGeom>
          <a:noFill/>
        </p:spPr>
        <p:txBody>
          <a:bodyPr wrap="square" rtlCol="0">
            <a:spAutoFit/>
          </a:bodyPr>
          <a:lstStyle/>
          <a:p>
            <a:pPr algn="ctr"/>
            <a:r>
              <a:rPr lang="en-US" sz="4300" dirty="0">
                <a:solidFill>
                  <a:schemeClr val="bg1"/>
                </a:solidFill>
                <a:latin typeface="Exo Light" charset="0"/>
                <a:ea typeface="Exo Light" charset="0"/>
                <a:cs typeface="Exo Light" charset="0"/>
              </a:rPr>
              <a:t>SE VEN MUY INOCENTES</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1256" y="2843782"/>
            <a:ext cx="1078992" cy="316992"/>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37673" y="3346704"/>
            <a:ext cx="1078992" cy="316992"/>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8028" y="3662975"/>
            <a:ext cx="1078992" cy="316992"/>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91912" y="3008332"/>
            <a:ext cx="1078992" cy="3169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71254" y="2603754"/>
            <a:ext cx="1652016" cy="3169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6037" y="3113282"/>
            <a:ext cx="2987040" cy="298704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89137" y="3412174"/>
            <a:ext cx="2987040" cy="298704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06279" y="3210707"/>
            <a:ext cx="2987040" cy="298704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77232" y="3043874"/>
            <a:ext cx="2987040" cy="2987040"/>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52454" y="2970679"/>
            <a:ext cx="3006700" cy="30067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A51895A7-B84B-48FD-A5E9-BA8E0CE2E36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28810" y="6185514"/>
            <a:ext cx="989615" cy="636846"/>
          </a:xfrm>
          <a:prstGeom prst="rect">
            <a:avLst/>
          </a:prstGeom>
        </p:spPr>
      </p:pic>
    </p:spTree>
    <p:extLst>
      <p:ext uri="{BB962C8B-B14F-4D97-AF65-F5344CB8AC3E}">
        <p14:creationId xmlns:p14="http://schemas.microsoft.com/office/powerpoint/2010/main" val="382045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9" name="Group 18"/>
          <p:cNvGrpSpPr/>
          <p:nvPr/>
        </p:nvGrpSpPr>
        <p:grpSpPr>
          <a:xfrm>
            <a:off x="6897262" y="2822757"/>
            <a:ext cx="1823091" cy="1887140"/>
            <a:chOff x="6897262" y="2822757"/>
            <a:chExt cx="1823091" cy="1887140"/>
          </a:xfrm>
        </p:grpSpPr>
        <p:cxnSp>
          <p:nvCxnSpPr>
            <p:cNvPr id="7" name="Straight Connector 6"/>
            <p:cNvCxnSpPr/>
            <p:nvPr/>
          </p:nvCxnSpPr>
          <p:spPr>
            <a:xfrm>
              <a:off x="6961367" y="3778255"/>
              <a:ext cx="16789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897262" y="2859425"/>
              <a:ext cx="1743029" cy="744651"/>
              <a:chOff x="6897262" y="2859425"/>
              <a:chExt cx="1743029" cy="744651"/>
            </a:xfrm>
          </p:grpSpPr>
          <p:cxnSp>
            <p:nvCxnSpPr>
              <p:cNvPr id="9" name="Straight Connector 8"/>
              <p:cNvCxnSpPr/>
              <p:nvPr/>
            </p:nvCxnSpPr>
            <p:spPr>
              <a:xfrm flipV="1">
                <a:off x="6897262" y="3600100"/>
                <a:ext cx="679717" cy="39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573617" y="2859425"/>
                <a:ext cx="3976" cy="741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2"/>
              </p:cNvCxnSpPr>
              <p:nvPr/>
            </p:nvCxnSpPr>
            <p:spPr>
              <a:xfrm>
                <a:off x="7573617" y="2862787"/>
                <a:ext cx="10666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flipV="1">
              <a:off x="6902807" y="3931819"/>
              <a:ext cx="1743029" cy="744651"/>
              <a:chOff x="6897262" y="2859425"/>
              <a:chExt cx="1743029" cy="744651"/>
            </a:xfrm>
          </p:grpSpPr>
          <p:cxnSp>
            <p:nvCxnSpPr>
              <p:cNvPr id="41" name="Straight Connector 40"/>
              <p:cNvCxnSpPr/>
              <p:nvPr/>
            </p:nvCxnSpPr>
            <p:spPr>
              <a:xfrm flipV="1">
                <a:off x="6897262" y="3600100"/>
                <a:ext cx="679717" cy="39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573617" y="2859425"/>
                <a:ext cx="3976" cy="741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573617" y="2862787"/>
                <a:ext cx="10666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Oval 4"/>
            <p:cNvSpPr/>
            <p:nvPr/>
          </p:nvSpPr>
          <p:spPr>
            <a:xfrm>
              <a:off x="8640291" y="2822757"/>
              <a:ext cx="80062" cy="80060"/>
            </a:xfrm>
            <a:prstGeom prst="ellipse">
              <a:avLst/>
            </a:prstGeom>
            <a:solidFill>
              <a:srgbClr val="995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640291" y="3742201"/>
              <a:ext cx="80062" cy="80060"/>
            </a:xfrm>
            <a:prstGeom prst="ellipse">
              <a:avLst/>
            </a:prstGeom>
            <a:solidFill>
              <a:srgbClr val="995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638275" y="4629837"/>
              <a:ext cx="80062" cy="80060"/>
            </a:xfrm>
            <a:prstGeom prst="ellipse">
              <a:avLst/>
            </a:prstGeom>
            <a:solidFill>
              <a:srgbClr val="995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flipH="1">
            <a:off x="3696720" y="2822757"/>
            <a:ext cx="1847516" cy="1887140"/>
            <a:chOff x="6897262" y="2822757"/>
            <a:chExt cx="1823091" cy="1887140"/>
          </a:xfrm>
        </p:grpSpPr>
        <p:cxnSp>
          <p:nvCxnSpPr>
            <p:cNvPr id="49" name="Straight Connector 48"/>
            <p:cNvCxnSpPr/>
            <p:nvPr/>
          </p:nvCxnSpPr>
          <p:spPr>
            <a:xfrm>
              <a:off x="6961367" y="3778255"/>
              <a:ext cx="16789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6897262" y="2859425"/>
              <a:ext cx="1743029" cy="744651"/>
              <a:chOff x="6897262" y="2859425"/>
              <a:chExt cx="1743029" cy="744651"/>
            </a:xfrm>
          </p:grpSpPr>
          <p:cxnSp>
            <p:nvCxnSpPr>
              <p:cNvPr id="58" name="Straight Connector 57"/>
              <p:cNvCxnSpPr/>
              <p:nvPr/>
            </p:nvCxnSpPr>
            <p:spPr>
              <a:xfrm flipV="1">
                <a:off x="6897262" y="3600100"/>
                <a:ext cx="679717" cy="39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573617" y="2859425"/>
                <a:ext cx="3976" cy="741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52" idx="2"/>
              </p:cNvCxnSpPr>
              <p:nvPr/>
            </p:nvCxnSpPr>
            <p:spPr>
              <a:xfrm>
                <a:off x="7573617" y="2862787"/>
                <a:ext cx="10666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flipV="1">
              <a:off x="6902807" y="3931819"/>
              <a:ext cx="1743029" cy="744651"/>
              <a:chOff x="6897262" y="2859425"/>
              <a:chExt cx="1743029" cy="744651"/>
            </a:xfrm>
          </p:grpSpPr>
          <p:cxnSp>
            <p:nvCxnSpPr>
              <p:cNvPr id="55" name="Straight Connector 54"/>
              <p:cNvCxnSpPr/>
              <p:nvPr/>
            </p:nvCxnSpPr>
            <p:spPr>
              <a:xfrm flipV="1">
                <a:off x="6897262" y="3600100"/>
                <a:ext cx="679717" cy="39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573617" y="2859425"/>
                <a:ext cx="3976" cy="741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573617" y="2862787"/>
                <a:ext cx="10666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Oval 51"/>
            <p:cNvSpPr/>
            <p:nvPr/>
          </p:nvSpPr>
          <p:spPr>
            <a:xfrm>
              <a:off x="8640291" y="2822757"/>
              <a:ext cx="80062" cy="80060"/>
            </a:xfrm>
            <a:prstGeom prst="ellipse">
              <a:avLst/>
            </a:prstGeom>
            <a:solidFill>
              <a:srgbClr val="995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640291" y="3742201"/>
              <a:ext cx="80062" cy="80060"/>
            </a:xfrm>
            <a:prstGeom prst="ellipse">
              <a:avLst/>
            </a:prstGeom>
            <a:solidFill>
              <a:srgbClr val="995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638275" y="4629837"/>
              <a:ext cx="80062" cy="80060"/>
            </a:xfrm>
            <a:prstGeom prst="ellipse">
              <a:avLst/>
            </a:prstGeom>
            <a:solidFill>
              <a:srgbClr val="995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2454" y="2970679"/>
            <a:ext cx="3006700" cy="3006700"/>
          </a:xfrm>
          <a:prstGeom prst="rect">
            <a:avLst/>
          </a:prstGeom>
        </p:spPr>
      </p:pic>
      <p:sp>
        <p:nvSpPr>
          <p:cNvPr id="16" name="TextBox 15"/>
          <p:cNvSpPr txBox="1"/>
          <p:nvPr/>
        </p:nvSpPr>
        <p:spPr>
          <a:xfrm>
            <a:off x="0" y="261983"/>
            <a:ext cx="12192000" cy="754053"/>
          </a:xfrm>
          <a:prstGeom prst="rect">
            <a:avLst/>
          </a:prstGeom>
          <a:noFill/>
        </p:spPr>
        <p:txBody>
          <a:bodyPr wrap="square" rtlCol="0">
            <a:spAutoFit/>
          </a:bodyPr>
          <a:lstStyle/>
          <a:p>
            <a:pPr algn="ctr"/>
            <a:r>
              <a:rPr lang="en-US" sz="4300" dirty="0">
                <a:solidFill>
                  <a:schemeClr val="bg1"/>
                </a:solidFill>
                <a:latin typeface="Exo Light" charset="0"/>
                <a:ea typeface="Exo Light" charset="0"/>
                <a:cs typeface="Exo Light" charset="0"/>
              </a:rPr>
              <a:t>NO TANTO</a:t>
            </a:r>
          </a:p>
        </p:txBody>
      </p:sp>
      <p:sp>
        <p:nvSpPr>
          <p:cNvPr id="4" name="TextBox 3"/>
          <p:cNvSpPr txBox="1"/>
          <p:nvPr/>
        </p:nvSpPr>
        <p:spPr>
          <a:xfrm>
            <a:off x="2095270" y="2607560"/>
            <a:ext cx="1415627" cy="569387"/>
          </a:xfrm>
          <a:prstGeom prst="rect">
            <a:avLst/>
          </a:prstGeom>
          <a:noFill/>
        </p:spPr>
        <p:txBody>
          <a:bodyPr wrap="square" rtlCol="0">
            <a:spAutoFit/>
          </a:bodyPr>
          <a:lstStyle/>
          <a:p>
            <a:pPr algn="r">
              <a:lnSpc>
                <a:spcPts val="1800"/>
              </a:lnSpc>
            </a:pPr>
            <a:r>
              <a:rPr lang="en-US" sz="1550" dirty="0">
                <a:solidFill>
                  <a:schemeClr val="bg1"/>
                </a:solidFill>
                <a:latin typeface="Exo" charset="0"/>
                <a:ea typeface="Exo" charset="0"/>
                <a:cs typeface="Exo" charset="0"/>
              </a:rPr>
              <a:t>Unprotected storage</a:t>
            </a:r>
          </a:p>
        </p:txBody>
      </p:sp>
      <p:sp>
        <p:nvSpPr>
          <p:cNvPr id="21" name="TextBox 20"/>
          <p:cNvSpPr txBox="1"/>
          <p:nvPr/>
        </p:nvSpPr>
        <p:spPr>
          <a:xfrm>
            <a:off x="2095270" y="3533524"/>
            <a:ext cx="1415627" cy="553998"/>
          </a:xfrm>
          <a:prstGeom prst="rect">
            <a:avLst/>
          </a:prstGeom>
          <a:noFill/>
        </p:spPr>
        <p:txBody>
          <a:bodyPr wrap="square" rtlCol="0">
            <a:spAutoFit/>
          </a:bodyPr>
          <a:lstStyle/>
          <a:p>
            <a:pPr algn="r">
              <a:lnSpc>
                <a:spcPts val="1800"/>
              </a:lnSpc>
            </a:pPr>
            <a:r>
              <a:rPr lang="en-US" sz="1550">
                <a:solidFill>
                  <a:schemeClr val="bg1"/>
                </a:solidFill>
                <a:latin typeface="Exo" charset="0"/>
                <a:ea typeface="Exo" charset="0"/>
                <a:cs typeface="Exo" charset="0"/>
              </a:rPr>
              <a:t>Hardcoded backdoors</a:t>
            </a:r>
          </a:p>
        </p:txBody>
      </p:sp>
      <p:sp>
        <p:nvSpPr>
          <p:cNvPr id="22" name="TextBox 21"/>
          <p:cNvSpPr txBox="1"/>
          <p:nvPr/>
        </p:nvSpPr>
        <p:spPr>
          <a:xfrm>
            <a:off x="1910080" y="4297925"/>
            <a:ext cx="1600817" cy="644792"/>
          </a:xfrm>
          <a:prstGeom prst="rect">
            <a:avLst/>
          </a:prstGeom>
          <a:noFill/>
        </p:spPr>
        <p:txBody>
          <a:bodyPr wrap="square" rtlCol="0">
            <a:spAutoFit/>
          </a:bodyPr>
          <a:lstStyle/>
          <a:p>
            <a:pPr algn="r">
              <a:lnSpc>
                <a:spcPts val="2150"/>
              </a:lnSpc>
            </a:pPr>
            <a:r>
              <a:rPr lang="en-US" sz="1550">
                <a:solidFill>
                  <a:schemeClr val="bg1"/>
                </a:solidFill>
                <a:latin typeface="Exo" charset="0"/>
                <a:ea typeface="Exo" charset="0"/>
                <a:cs typeface="Exo" charset="0"/>
              </a:rPr>
              <a:t>Unencrypted communication</a:t>
            </a:r>
          </a:p>
        </p:txBody>
      </p:sp>
      <p:sp>
        <p:nvSpPr>
          <p:cNvPr id="23" name="TextBox 22"/>
          <p:cNvSpPr txBox="1"/>
          <p:nvPr/>
        </p:nvSpPr>
        <p:spPr>
          <a:xfrm>
            <a:off x="8835539" y="2608142"/>
            <a:ext cx="2274533" cy="553998"/>
          </a:xfrm>
          <a:prstGeom prst="rect">
            <a:avLst/>
          </a:prstGeom>
          <a:noFill/>
        </p:spPr>
        <p:txBody>
          <a:bodyPr wrap="square" rtlCol="0">
            <a:spAutoFit/>
          </a:bodyPr>
          <a:lstStyle/>
          <a:p>
            <a:pPr>
              <a:lnSpc>
                <a:spcPts val="1800"/>
              </a:lnSpc>
            </a:pPr>
            <a:r>
              <a:rPr lang="en-US" sz="1550">
                <a:solidFill>
                  <a:schemeClr val="bg1"/>
                </a:solidFill>
                <a:latin typeface="Exo" charset="0"/>
                <a:ea typeface="Exo" charset="0"/>
                <a:cs typeface="Exo" charset="0"/>
              </a:rPr>
              <a:t>Vulnerable web/</a:t>
            </a:r>
            <a:br>
              <a:rPr lang="en-US" sz="1550">
                <a:solidFill>
                  <a:schemeClr val="bg1"/>
                </a:solidFill>
                <a:latin typeface="Exo" charset="0"/>
                <a:ea typeface="Exo" charset="0"/>
                <a:cs typeface="Exo" charset="0"/>
              </a:rPr>
            </a:br>
            <a:r>
              <a:rPr lang="en-US" sz="1550">
                <a:solidFill>
                  <a:schemeClr val="bg1"/>
                </a:solidFill>
                <a:latin typeface="Exo" charset="0"/>
                <a:ea typeface="Exo" charset="0"/>
                <a:cs typeface="Exo" charset="0"/>
              </a:rPr>
              <a:t>mobile/cloud interface</a:t>
            </a:r>
          </a:p>
        </p:txBody>
      </p:sp>
      <p:sp>
        <p:nvSpPr>
          <p:cNvPr id="24" name="TextBox 23"/>
          <p:cNvSpPr txBox="1"/>
          <p:nvPr/>
        </p:nvSpPr>
        <p:spPr>
          <a:xfrm>
            <a:off x="8842312" y="3533933"/>
            <a:ext cx="2274533" cy="553998"/>
          </a:xfrm>
          <a:prstGeom prst="rect">
            <a:avLst/>
          </a:prstGeom>
          <a:noFill/>
        </p:spPr>
        <p:txBody>
          <a:bodyPr wrap="square" rtlCol="0">
            <a:spAutoFit/>
          </a:bodyPr>
          <a:lstStyle/>
          <a:p>
            <a:pPr>
              <a:lnSpc>
                <a:spcPts val="1800"/>
              </a:lnSpc>
            </a:pPr>
            <a:r>
              <a:rPr lang="en-US" sz="1550">
                <a:solidFill>
                  <a:schemeClr val="bg1"/>
                </a:solidFill>
                <a:latin typeface="Exo" charset="0"/>
                <a:ea typeface="Exo" charset="0"/>
                <a:cs typeface="Exo" charset="0"/>
              </a:rPr>
              <a:t>Insecure pairing procedures</a:t>
            </a:r>
          </a:p>
        </p:txBody>
      </p:sp>
      <p:sp>
        <p:nvSpPr>
          <p:cNvPr id="27" name="TextBox 26"/>
          <p:cNvSpPr txBox="1"/>
          <p:nvPr/>
        </p:nvSpPr>
        <p:spPr>
          <a:xfrm>
            <a:off x="8849086" y="4366962"/>
            <a:ext cx="1778274" cy="553998"/>
          </a:xfrm>
          <a:prstGeom prst="rect">
            <a:avLst/>
          </a:prstGeom>
          <a:noFill/>
        </p:spPr>
        <p:txBody>
          <a:bodyPr wrap="square" rtlCol="0">
            <a:spAutoFit/>
          </a:bodyPr>
          <a:lstStyle/>
          <a:p>
            <a:pPr>
              <a:lnSpc>
                <a:spcPts val="1800"/>
              </a:lnSpc>
            </a:pPr>
            <a:r>
              <a:rPr lang="en-US" sz="1550">
                <a:solidFill>
                  <a:schemeClr val="bg1"/>
                </a:solidFill>
                <a:latin typeface="Exo" charset="0"/>
                <a:ea typeface="Exo" charset="0"/>
                <a:cs typeface="Exo" charset="0"/>
              </a:rPr>
              <a:t>No security patches</a:t>
            </a:r>
          </a:p>
        </p:txBody>
      </p:sp>
      <p:pic>
        <p:nvPicPr>
          <p:cNvPr id="39" name="Picture 1">
            <a:extLst>
              <a:ext uri="{FF2B5EF4-FFF2-40B4-BE49-F238E27FC236}">
                <a16:creationId xmlns:a16="http://schemas.microsoft.com/office/drawing/2014/main" id="{6FC2FC0E-9FC1-478E-AD43-D725AE09A5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79273" y="2746127"/>
            <a:ext cx="1414272" cy="396240"/>
          </a:xfrm>
          <a:prstGeom prst="rect">
            <a:avLst/>
          </a:prstGeom>
        </p:spPr>
      </p:pic>
      <p:pic>
        <p:nvPicPr>
          <p:cNvPr id="45" name="Picture 44" descr="A close up of a sign&#10;&#10;Description automatically generated">
            <a:extLst>
              <a:ext uri="{FF2B5EF4-FFF2-40B4-BE49-F238E27FC236}">
                <a16:creationId xmlns:a16="http://schemas.microsoft.com/office/drawing/2014/main" id="{2788F483-2931-4465-8D1F-31DCEB7579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8810" y="6185514"/>
            <a:ext cx="989615" cy="636846"/>
          </a:xfrm>
          <a:prstGeom prst="rect">
            <a:avLst/>
          </a:prstGeom>
        </p:spPr>
      </p:pic>
    </p:spTree>
    <p:extLst>
      <p:ext uri="{BB962C8B-B14F-4D97-AF65-F5344CB8AC3E}">
        <p14:creationId xmlns:p14="http://schemas.microsoft.com/office/powerpoint/2010/main" val="3330009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FCB2F840-8066-F84E-812B-523449EFD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6384" y="918525"/>
            <a:ext cx="7308885" cy="5466437"/>
          </a:xfrm>
          <a:prstGeom prst="rect">
            <a:avLst/>
          </a:prstGeom>
        </p:spPr>
      </p:pic>
      <p:sp>
        <p:nvSpPr>
          <p:cNvPr id="16" name="TextBox 15">
            <a:extLst>
              <a:ext uri="{FF2B5EF4-FFF2-40B4-BE49-F238E27FC236}">
                <a16:creationId xmlns:a16="http://schemas.microsoft.com/office/drawing/2014/main" id="{C31238E8-9AC6-B94D-A4D4-A9E219D0DAF8}"/>
              </a:ext>
            </a:extLst>
          </p:cNvPr>
          <p:cNvSpPr txBox="1"/>
          <p:nvPr/>
        </p:nvSpPr>
        <p:spPr>
          <a:xfrm>
            <a:off x="0" y="254941"/>
            <a:ext cx="12192000" cy="646331"/>
          </a:xfrm>
          <a:prstGeom prst="rect">
            <a:avLst/>
          </a:prstGeom>
          <a:noFill/>
        </p:spPr>
        <p:txBody>
          <a:bodyPr wrap="square" rtlCol="0">
            <a:spAutoFit/>
          </a:bodyPr>
          <a:lstStyle/>
          <a:p>
            <a:pPr algn="ctr">
              <a:defRPr/>
            </a:pPr>
            <a:r>
              <a:rPr lang="en-US" sz="3600" dirty="0">
                <a:solidFill>
                  <a:prstClr val="white"/>
                </a:solidFill>
                <a:latin typeface="Exo Light" charset="0"/>
              </a:rPr>
              <a:t>Espias rusos capturados atacando redes WiFI en Holanda</a:t>
            </a:r>
          </a:p>
        </p:txBody>
      </p:sp>
      <p:sp>
        <p:nvSpPr>
          <p:cNvPr id="17" name="TextBox 16">
            <a:extLst>
              <a:ext uri="{FF2B5EF4-FFF2-40B4-BE49-F238E27FC236}">
                <a16:creationId xmlns:a16="http://schemas.microsoft.com/office/drawing/2014/main" id="{592A35A1-CB54-0D41-94CE-AEDB50998544}"/>
              </a:ext>
            </a:extLst>
          </p:cNvPr>
          <p:cNvSpPr txBox="1"/>
          <p:nvPr/>
        </p:nvSpPr>
        <p:spPr>
          <a:xfrm>
            <a:off x="896285" y="6324809"/>
            <a:ext cx="11025421" cy="369332"/>
          </a:xfrm>
          <a:prstGeom prst="rect">
            <a:avLst/>
          </a:prstGeom>
          <a:noFill/>
        </p:spPr>
        <p:txBody>
          <a:bodyPr wrap="square" rtlCol="0">
            <a:spAutoFit/>
          </a:bodyPr>
          <a:lstStyle/>
          <a:p>
            <a:pPr>
              <a:defRPr/>
            </a:pPr>
            <a:r>
              <a:rPr lang="en-US" dirty="0">
                <a:solidFill>
                  <a:prstClr val="white"/>
                </a:solidFill>
                <a:latin typeface="Exo Light" charset="0"/>
              </a:rPr>
              <a:t>Picture extracted from  </a:t>
            </a:r>
            <a:r>
              <a:rPr lang="en-US" sz="1200" dirty="0">
                <a:solidFill>
                  <a:prstClr val="white"/>
                </a:solidFill>
                <a:latin typeface="Exo Light" charset="0"/>
              </a:rPr>
              <a:t>https://</a:t>
            </a:r>
            <a:r>
              <a:rPr lang="en-US" sz="1200" dirty="0" err="1">
                <a:solidFill>
                  <a:prstClr val="white"/>
                </a:solidFill>
                <a:latin typeface="Exo Light" charset="0"/>
              </a:rPr>
              <a:t>www.theguardian.com</a:t>
            </a:r>
            <a:r>
              <a:rPr lang="en-US" sz="1200" dirty="0">
                <a:solidFill>
                  <a:prstClr val="white"/>
                </a:solidFill>
                <a:latin typeface="Exo Light" charset="0"/>
              </a:rPr>
              <a:t>/world/2018/oct/04/how-</a:t>
            </a:r>
            <a:r>
              <a:rPr lang="en-US" sz="1200" dirty="0" err="1">
                <a:solidFill>
                  <a:prstClr val="white"/>
                </a:solidFill>
                <a:latin typeface="Exo Light" charset="0"/>
              </a:rPr>
              <a:t>russian</a:t>
            </a:r>
            <a:r>
              <a:rPr lang="en-US" sz="1200" dirty="0">
                <a:solidFill>
                  <a:prstClr val="white"/>
                </a:solidFill>
                <a:latin typeface="Exo Light" charset="0"/>
              </a:rPr>
              <a:t>-spies-bungled-cyber-attack-on-weapons-watchdog</a:t>
            </a:r>
          </a:p>
        </p:txBody>
      </p:sp>
      <p:pic>
        <p:nvPicPr>
          <p:cNvPr id="8" name="Picture 7" descr="A close up of a sign&#10;&#10;Description automatically generated">
            <a:extLst>
              <a:ext uri="{FF2B5EF4-FFF2-40B4-BE49-F238E27FC236}">
                <a16:creationId xmlns:a16="http://schemas.microsoft.com/office/drawing/2014/main" id="{493A4893-1C60-47B3-9E78-1662A34BB2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8810" y="6185514"/>
            <a:ext cx="989615" cy="636846"/>
          </a:xfrm>
          <a:prstGeom prst="rect">
            <a:avLst/>
          </a:prstGeom>
        </p:spPr>
      </p:pic>
    </p:spTree>
    <p:extLst>
      <p:ext uri="{BB962C8B-B14F-4D97-AF65-F5344CB8AC3E}">
        <p14:creationId xmlns:p14="http://schemas.microsoft.com/office/powerpoint/2010/main" val="290765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1" name="Group 10"/>
          <p:cNvGrpSpPr/>
          <p:nvPr/>
        </p:nvGrpSpPr>
        <p:grpSpPr>
          <a:xfrm>
            <a:off x="5134187" y="-370"/>
            <a:ext cx="1923627" cy="596423"/>
            <a:chOff x="5242562" y="-370"/>
            <a:chExt cx="1923627" cy="596423"/>
          </a:xfrm>
        </p:grpSpPr>
        <p:sp>
          <p:nvSpPr>
            <p:cNvPr id="5" name="Rectangle 4"/>
            <p:cNvSpPr/>
            <p:nvPr/>
          </p:nvSpPr>
          <p:spPr>
            <a:xfrm>
              <a:off x="5242562" y="0"/>
              <a:ext cx="1923627" cy="596053"/>
            </a:xfrm>
            <a:prstGeom prst="rect">
              <a:avLst/>
            </a:prstGeom>
            <a:solidFill>
              <a:srgbClr val="101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42562" y="-370"/>
              <a:ext cx="1923627" cy="596053"/>
            </a:xfrm>
            <a:prstGeom prst="rect">
              <a:avLst/>
            </a:prstGeom>
            <a:gradFill>
              <a:gsLst>
                <a:gs pos="35000">
                  <a:srgbClr val="6B38E7">
                    <a:lumMod val="70000"/>
                    <a:lumOff val="30000"/>
                    <a:alpha val="15000"/>
                  </a:srgbClr>
                </a:gs>
                <a:gs pos="91000">
                  <a:srgbClr val="00A3DB">
                    <a:lumMod val="70000"/>
                    <a:lumOff val="30000"/>
                    <a:alpha val="15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242562" y="595683"/>
              <a:ext cx="1923627" cy="0"/>
            </a:xfrm>
            <a:prstGeom prst="line">
              <a:avLst/>
            </a:prstGeom>
            <a:ln w="12700">
              <a:gradFill>
                <a:gsLst>
                  <a:gs pos="0">
                    <a:srgbClr val="6B38E7">
                      <a:alpha val="54000"/>
                    </a:srgbClr>
                  </a:gs>
                  <a:gs pos="100000">
                    <a:srgbClr val="00A3DB">
                      <a:alpha val="56000"/>
                    </a:srgb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67869" y="115147"/>
              <a:ext cx="1673013" cy="384721"/>
            </a:xfrm>
            <a:prstGeom prst="rect">
              <a:avLst/>
            </a:prstGeom>
            <a:noFill/>
          </p:spPr>
          <p:txBody>
            <a:bodyPr wrap="square" rtlCol="0">
              <a:spAutoFit/>
            </a:bodyPr>
            <a:lstStyle/>
            <a:p>
              <a:pPr algn="ctr"/>
              <a:r>
                <a:rPr lang="en-US" sz="1900" dirty="0">
                  <a:solidFill>
                    <a:schemeClr val="bg1"/>
                  </a:solidFill>
                  <a:latin typeface="Exo Light" charset="0"/>
                  <a:ea typeface="Exo Light" charset="0"/>
                  <a:cs typeface="Exo Light" charset="0"/>
                </a:rPr>
                <a:t>ROGUE AP</a:t>
              </a:r>
            </a:p>
          </p:txBody>
        </p:sp>
      </p:grpSp>
      <p:pic>
        <p:nvPicPr>
          <p:cNvPr id="10" name="Picture 9">
            <a:extLst>
              <a:ext uri="{FF2B5EF4-FFF2-40B4-BE49-F238E27FC236}">
                <a16:creationId xmlns:a16="http://schemas.microsoft.com/office/drawing/2014/main" id="{730DBE2D-2D5A-0F40-9431-AF1E38013D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9" y="6477622"/>
            <a:ext cx="570066" cy="356291"/>
          </a:xfrm>
          <a:prstGeom prst="rect">
            <a:avLst/>
          </a:prstGeom>
        </p:spPr>
      </p:pic>
    </p:spTree>
    <p:extLst>
      <p:ext uri="{BB962C8B-B14F-4D97-AF65-F5344CB8AC3E}">
        <p14:creationId xmlns:p14="http://schemas.microsoft.com/office/powerpoint/2010/main" val="1828230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age7.png" descr="image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350" y="403415"/>
            <a:ext cx="819150" cy="1100394"/>
          </a:xfrm>
          <a:prstGeom prst="rect">
            <a:avLst/>
          </a:prstGeom>
          <a:ln w="12700">
            <a:miter lim="400000"/>
          </a:ln>
        </p:spPr>
      </p:pic>
      <p:pic>
        <p:nvPicPr>
          <p:cNvPr id="9" name="image7.png" descr="image7.png">
            <a:extLst>
              <a:ext uri="{FF2B5EF4-FFF2-40B4-BE49-F238E27FC236}">
                <a16:creationId xmlns:a16="http://schemas.microsoft.com/office/drawing/2014/main" id="{30C83CEF-69E7-8F49-B934-490A4C742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11368">
            <a:off x="3757529" y="3213006"/>
            <a:ext cx="819150" cy="1100394"/>
          </a:xfrm>
          <a:prstGeom prst="rect">
            <a:avLst/>
          </a:prstGeom>
          <a:ln w="12700">
            <a:miter lim="400000"/>
          </a:ln>
        </p:spPr>
      </p:pic>
      <p:pic>
        <p:nvPicPr>
          <p:cNvPr id="12" name="image7.png" descr="image7.png">
            <a:extLst>
              <a:ext uri="{FF2B5EF4-FFF2-40B4-BE49-F238E27FC236}">
                <a16:creationId xmlns:a16="http://schemas.microsoft.com/office/drawing/2014/main" id="{CC92FC82-C28F-9E4F-B3F9-07B305B9A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11368">
            <a:off x="7615322" y="3195058"/>
            <a:ext cx="819150" cy="1100394"/>
          </a:xfrm>
          <a:prstGeom prst="rect">
            <a:avLst/>
          </a:prstGeom>
          <a:ln w="12700">
            <a:miter lim="400000"/>
          </a:ln>
        </p:spPr>
      </p:pic>
      <p:sp>
        <p:nvSpPr>
          <p:cNvPr id="15" name="TextBox 14">
            <a:extLst>
              <a:ext uri="{FF2B5EF4-FFF2-40B4-BE49-F238E27FC236}">
                <a16:creationId xmlns:a16="http://schemas.microsoft.com/office/drawing/2014/main" id="{4B011657-82DB-4D43-B7C7-1C11EA590CA7}"/>
              </a:ext>
            </a:extLst>
          </p:cNvPr>
          <p:cNvSpPr txBox="1"/>
          <p:nvPr/>
        </p:nvSpPr>
        <p:spPr>
          <a:xfrm>
            <a:off x="639118" y="3283843"/>
            <a:ext cx="3198177" cy="1269151"/>
          </a:xfrm>
          <a:prstGeom prst="rect">
            <a:avLst/>
          </a:prstGeom>
          <a:noFill/>
        </p:spPr>
        <p:txBody>
          <a:bodyPr wrap="square" rtlCol="0">
            <a:spAutoFit/>
          </a:bodyPr>
          <a:lstStyle/>
          <a:p>
            <a:pPr algn="ctr">
              <a:lnSpc>
                <a:spcPts val="2300"/>
              </a:lnSpc>
            </a:pPr>
            <a:r>
              <a:rPr lang="en-US" dirty="0">
                <a:solidFill>
                  <a:srgbClr val="072E42"/>
                </a:solidFill>
              </a:rPr>
              <a:t>Provee  </a:t>
            </a:r>
            <a:r>
              <a:rPr lang="en-US" b="1" dirty="0">
                <a:solidFill>
                  <a:srgbClr val="072E42"/>
                </a:solidFill>
              </a:rPr>
              <a:t>total visibilidad </a:t>
            </a:r>
            <a:br>
              <a:rPr lang="en-US" dirty="0">
                <a:solidFill>
                  <a:srgbClr val="072E42"/>
                </a:solidFill>
              </a:rPr>
            </a:br>
            <a:r>
              <a:rPr lang="en-US" dirty="0">
                <a:solidFill>
                  <a:srgbClr val="072E42"/>
                </a:solidFill>
              </a:rPr>
              <a:t>de todos los dispositivos conectados</a:t>
            </a:r>
          </a:p>
          <a:p>
            <a:pPr marL="0" algn="ctr" defTabSz="914400" rtl="1" eaLnBrk="1" latinLnBrk="0" hangingPunct="1">
              <a:lnSpc>
                <a:spcPts val="2300"/>
              </a:lnSpc>
            </a:pPr>
            <a:endParaRPr lang="en-US" dirty="0">
              <a:solidFill>
                <a:srgbClr val="072E42"/>
              </a:solidFill>
            </a:endParaRPr>
          </a:p>
        </p:txBody>
      </p:sp>
      <p:sp>
        <p:nvSpPr>
          <p:cNvPr id="16" name="TextBox 15">
            <a:extLst>
              <a:ext uri="{FF2B5EF4-FFF2-40B4-BE49-F238E27FC236}">
                <a16:creationId xmlns:a16="http://schemas.microsoft.com/office/drawing/2014/main" id="{266900B5-2F7C-CB4B-99EF-84C5DD0EE0B1}"/>
              </a:ext>
            </a:extLst>
          </p:cNvPr>
          <p:cNvSpPr txBox="1"/>
          <p:nvPr/>
        </p:nvSpPr>
        <p:spPr>
          <a:xfrm>
            <a:off x="4496912" y="3283843"/>
            <a:ext cx="3198178" cy="1269151"/>
          </a:xfrm>
          <a:prstGeom prst="rect">
            <a:avLst/>
          </a:prstGeom>
          <a:noFill/>
        </p:spPr>
        <p:txBody>
          <a:bodyPr wrap="square" rtlCol="0">
            <a:spAutoFit/>
          </a:bodyPr>
          <a:lstStyle/>
          <a:p>
            <a:pPr algn="ctr">
              <a:lnSpc>
                <a:spcPts val="2300"/>
              </a:lnSpc>
            </a:pPr>
            <a:r>
              <a:rPr lang="en-US" dirty="0">
                <a:solidFill>
                  <a:srgbClr val="072E42"/>
                </a:solidFill>
              </a:rPr>
              <a:t>Apalancandose en data science para asegurar </a:t>
            </a:r>
            <a:r>
              <a:rPr lang="en-US" b="1" dirty="0">
                <a:solidFill>
                  <a:srgbClr val="072E42"/>
                </a:solidFill>
              </a:rPr>
              <a:t>la deteccion indicada de actividades maliciosas </a:t>
            </a:r>
          </a:p>
        </p:txBody>
      </p:sp>
      <p:sp>
        <p:nvSpPr>
          <p:cNvPr id="17" name="TextBox 16">
            <a:extLst>
              <a:ext uri="{FF2B5EF4-FFF2-40B4-BE49-F238E27FC236}">
                <a16:creationId xmlns:a16="http://schemas.microsoft.com/office/drawing/2014/main" id="{D16765BB-C3E1-B740-A236-B482EE43F9E9}"/>
              </a:ext>
            </a:extLst>
          </p:cNvPr>
          <p:cNvSpPr txBox="1"/>
          <p:nvPr/>
        </p:nvSpPr>
        <p:spPr>
          <a:xfrm>
            <a:off x="8548856" y="3283843"/>
            <a:ext cx="3198178" cy="974198"/>
          </a:xfrm>
          <a:prstGeom prst="rect">
            <a:avLst/>
          </a:prstGeom>
          <a:noFill/>
        </p:spPr>
        <p:txBody>
          <a:bodyPr wrap="square" rtlCol="0">
            <a:spAutoFit/>
          </a:bodyPr>
          <a:lstStyle/>
          <a:p>
            <a:pPr algn="ctr">
              <a:lnSpc>
                <a:spcPts val="2300"/>
              </a:lnSpc>
            </a:pPr>
            <a:r>
              <a:rPr lang="en-US" b="1" dirty="0">
                <a:solidFill>
                  <a:srgbClr val="072E42"/>
                </a:solidFill>
              </a:rPr>
              <a:t>Mitigando las amenazas </a:t>
            </a:r>
            <a:r>
              <a:rPr lang="en-US" dirty="0">
                <a:solidFill>
                  <a:srgbClr val="072E42"/>
                </a:solidFill>
              </a:rPr>
              <a:t>y neutralizando actividad maliciosa en tiempo real</a:t>
            </a:r>
          </a:p>
        </p:txBody>
      </p:sp>
      <p:sp>
        <p:nvSpPr>
          <p:cNvPr id="2" name="Rectangle 1">
            <a:extLst>
              <a:ext uri="{FF2B5EF4-FFF2-40B4-BE49-F238E27FC236}">
                <a16:creationId xmlns:a16="http://schemas.microsoft.com/office/drawing/2014/main" id="{1D4F5036-68D7-3846-B79B-03A7043EDA08}"/>
              </a:ext>
            </a:extLst>
          </p:cNvPr>
          <p:cNvSpPr/>
          <p:nvPr/>
        </p:nvSpPr>
        <p:spPr>
          <a:xfrm>
            <a:off x="1525518" y="2105635"/>
            <a:ext cx="1225685" cy="9760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19" name="Picture 18">
            <a:extLst>
              <a:ext uri="{FF2B5EF4-FFF2-40B4-BE49-F238E27FC236}">
                <a16:creationId xmlns:a16="http://schemas.microsoft.com/office/drawing/2014/main" id="{72E64EF5-8333-6948-A980-84B82726DA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7856" y="2275079"/>
            <a:ext cx="1109472" cy="652272"/>
          </a:xfrm>
          <a:prstGeom prst="rect">
            <a:avLst/>
          </a:prstGeom>
        </p:spPr>
      </p:pic>
      <p:sp>
        <p:nvSpPr>
          <p:cNvPr id="20" name="Rectangle 19">
            <a:extLst>
              <a:ext uri="{FF2B5EF4-FFF2-40B4-BE49-F238E27FC236}">
                <a16:creationId xmlns:a16="http://schemas.microsoft.com/office/drawing/2014/main" id="{080CF488-7524-8048-BD82-877A41A823B8}"/>
              </a:ext>
            </a:extLst>
          </p:cNvPr>
          <p:cNvSpPr/>
          <p:nvPr/>
        </p:nvSpPr>
        <p:spPr>
          <a:xfrm>
            <a:off x="5483157" y="2105634"/>
            <a:ext cx="1225685" cy="9760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1" name="Rectangle 20">
            <a:extLst>
              <a:ext uri="{FF2B5EF4-FFF2-40B4-BE49-F238E27FC236}">
                <a16:creationId xmlns:a16="http://schemas.microsoft.com/office/drawing/2014/main" id="{554AAB8A-22E2-A54B-9A80-1966EDF042DF}"/>
              </a:ext>
            </a:extLst>
          </p:cNvPr>
          <p:cNvSpPr/>
          <p:nvPr/>
        </p:nvSpPr>
        <p:spPr>
          <a:xfrm>
            <a:off x="9461455" y="2132583"/>
            <a:ext cx="1225685" cy="9760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22" name="Picture 21">
            <a:extLst>
              <a:ext uri="{FF2B5EF4-FFF2-40B4-BE49-F238E27FC236}">
                <a16:creationId xmlns:a16="http://schemas.microsoft.com/office/drawing/2014/main" id="{19B0D081-4828-5149-AFB6-441491FD57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90616" y="2208334"/>
            <a:ext cx="810768" cy="810768"/>
          </a:xfrm>
          <a:prstGeom prst="rect">
            <a:avLst/>
          </a:prstGeom>
        </p:spPr>
      </p:pic>
      <p:pic>
        <p:nvPicPr>
          <p:cNvPr id="23" name="Picture 22">
            <a:extLst>
              <a:ext uri="{FF2B5EF4-FFF2-40B4-BE49-F238E27FC236}">
                <a16:creationId xmlns:a16="http://schemas.microsoft.com/office/drawing/2014/main" id="{B78FB500-3619-2E4B-803C-17597F4562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00297" y="2109782"/>
            <a:ext cx="792827" cy="1021685"/>
          </a:xfrm>
          <a:prstGeom prst="rect">
            <a:avLst/>
          </a:prstGeom>
        </p:spPr>
      </p:pic>
      <p:sp>
        <p:nvSpPr>
          <p:cNvPr id="24" name="Shape 327">
            <a:extLst>
              <a:ext uri="{FF2B5EF4-FFF2-40B4-BE49-F238E27FC236}">
                <a16:creationId xmlns:a16="http://schemas.microsoft.com/office/drawing/2014/main" id="{3380BCF8-7644-4928-80A0-63931F77A33B}"/>
              </a:ext>
            </a:extLst>
          </p:cNvPr>
          <p:cNvSpPr txBox="1"/>
          <p:nvPr/>
        </p:nvSpPr>
        <p:spPr>
          <a:xfrm>
            <a:off x="1142999" y="598645"/>
            <a:ext cx="8235669" cy="7670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nSpc>
                <a:spcPct val="90000"/>
              </a:lnSpc>
              <a:defRPr sz="2000" spc="239">
                <a:solidFill>
                  <a:srgbClr val="1F1320"/>
                </a:solidFill>
                <a:latin typeface="DIN Pro Medium"/>
                <a:ea typeface="DIN Pro Medium"/>
                <a:cs typeface="DIN Pro Medium"/>
                <a:sym typeface="DIN Pro Medium"/>
              </a:defRPr>
            </a:lvl1pPr>
          </a:lstStyle>
          <a:p>
            <a:pPr hangingPunct="1">
              <a:spcBef>
                <a:spcPct val="0"/>
              </a:spcBef>
              <a:defRPr spc="340"/>
            </a:pPr>
            <a:r>
              <a:rPr lang="en-US" sz="2400" spc="300" dirty="0">
                <a:solidFill>
                  <a:srgbClr val="41536C"/>
                </a:solidFill>
              </a:rPr>
              <a:t>Harmony IoT</a:t>
            </a:r>
          </a:p>
        </p:txBody>
      </p:sp>
      <p:sp>
        <p:nvSpPr>
          <p:cNvPr id="25" name="TextBox 24">
            <a:extLst>
              <a:ext uri="{FF2B5EF4-FFF2-40B4-BE49-F238E27FC236}">
                <a16:creationId xmlns:a16="http://schemas.microsoft.com/office/drawing/2014/main" id="{A3468796-EC4F-40F3-A230-5A038E32A904}"/>
              </a:ext>
            </a:extLst>
          </p:cNvPr>
          <p:cNvSpPr txBox="1"/>
          <p:nvPr/>
        </p:nvSpPr>
        <p:spPr>
          <a:xfrm>
            <a:off x="1605452" y="4768642"/>
            <a:ext cx="2694295" cy="1259319"/>
          </a:xfrm>
          <a:prstGeom prst="rect">
            <a:avLst/>
          </a:prstGeom>
          <a:ln w="12700">
            <a:miter lim="400000"/>
          </a:ln>
        </p:spPr>
        <p:txBody>
          <a:bodyPr wrap="square" rtlCol="0">
            <a:spAutoFit/>
          </a:bodyPr>
          <a:lstStyle/>
          <a:p>
            <a:pPr marL="285750" indent="-285750">
              <a:lnSpc>
                <a:spcPts val="2300"/>
              </a:lnSpc>
              <a:buFont typeface="Wingdings" panose="05000000000000000000" pitchFamily="2" charset="2"/>
              <a:buChar char="§"/>
            </a:pPr>
            <a:r>
              <a:rPr lang="en-US" sz="1400" dirty="0" err="1">
                <a:solidFill>
                  <a:srgbClr val="072E42"/>
                </a:solidFill>
              </a:rPr>
              <a:t>WiFi</a:t>
            </a:r>
            <a:r>
              <a:rPr lang="en-US" sz="1400" dirty="0">
                <a:solidFill>
                  <a:srgbClr val="072E42"/>
                </a:solidFill>
              </a:rPr>
              <a:t> (2.4 &amp; 5.0)</a:t>
            </a:r>
          </a:p>
          <a:p>
            <a:pPr marL="285750" indent="-285750">
              <a:lnSpc>
                <a:spcPts val="2300"/>
              </a:lnSpc>
              <a:buFont typeface="Wingdings" panose="05000000000000000000" pitchFamily="2" charset="2"/>
              <a:buChar char="§"/>
            </a:pPr>
            <a:r>
              <a:rPr lang="en-US" sz="1400" dirty="0">
                <a:solidFill>
                  <a:srgbClr val="072E42"/>
                </a:solidFill>
              </a:rPr>
              <a:t>Bluetooth</a:t>
            </a:r>
          </a:p>
          <a:p>
            <a:pPr marL="285750" indent="-285750">
              <a:lnSpc>
                <a:spcPts val="2300"/>
              </a:lnSpc>
              <a:buFont typeface="Wingdings" panose="05000000000000000000" pitchFamily="2" charset="2"/>
              <a:buChar char="§"/>
            </a:pPr>
            <a:r>
              <a:rPr lang="en-US" sz="1400" dirty="0">
                <a:solidFill>
                  <a:srgbClr val="072E42"/>
                </a:solidFill>
              </a:rPr>
              <a:t>Bluetooth Low Energy</a:t>
            </a:r>
          </a:p>
          <a:p>
            <a:pPr marL="0" algn="ctr" defTabSz="914400" rtl="1" eaLnBrk="1" latinLnBrk="0" hangingPunct="1">
              <a:lnSpc>
                <a:spcPts val="2300"/>
              </a:lnSpc>
            </a:pPr>
            <a:endParaRPr lang="en-US" dirty="0">
              <a:solidFill>
                <a:srgbClr val="072E42"/>
              </a:solidFill>
            </a:endParaRPr>
          </a:p>
        </p:txBody>
      </p:sp>
      <p:cxnSp>
        <p:nvCxnSpPr>
          <p:cNvPr id="4" name="Straight Arrow Connector 3">
            <a:extLst>
              <a:ext uri="{FF2B5EF4-FFF2-40B4-BE49-F238E27FC236}">
                <a16:creationId xmlns:a16="http://schemas.microsoft.com/office/drawing/2014/main" id="{89EAFC3F-8F89-4692-9245-B9AFBA7E3076}"/>
              </a:ext>
            </a:extLst>
          </p:cNvPr>
          <p:cNvCxnSpPr/>
          <p:nvPr/>
        </p:nvCxnSpPr>
        <p:spPr>
          <a:xfrm>
            <a:off x="3454020" y="5240344"/>
            <a:ext cx="2351074" cy="0"/>
          </a:xfrm>
          <a:prstGeom prst="straightConnector1">
            <a:avLst/>
          </a:prstGeom>
          <a:ln w="50800" cmpd="sng">
            <a:solidFill>
              <a:srgbClr val="ED1BA7"/>
            </a:solidFill>
            <a:miter lim="400000"/>
            <a:headEnd type="oval"/>
            <a:tailEnd type="arrow" w="sm"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15F3EA0-AA43-492E-BF0A-6BA5FFBA9AE4}"/>
              </a:ext>
            </a:extLst>
          </p:cNvPr>
          <p:cNvCxnSpPr/>
          <p:nvPr/>
        </p:nvCxnSpPr>
        <p:spPr>
          <a:xfrm>
            <a:off x="6328599" y="5230773"/>
            <a:ext cx="2351074" cy="0"/>
          </a:xfrm>
          <a:prstGeom prst="straightConnector1">
            <a:avLst/>
          </a:prstGeom>
          <a:ln w="50800" cmpd="sng">
            <a:solidFill>
              <a:srgbClr val="ED1BA7"/>
            </a:solidFill>
            <a:miter lim="400000"/>
            <a:headEnd type="oval"/>
            <a:tailEnd type="arrow" w="sm"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E6CC306-FFF8-4C42-9796-A0C57202BD39}"/>
              </a:ext>
            </a:extLst>
          </p:cNvPr>
          <p:cNvSpPr txBox="1"/>
          <p:nvPr/>
        </p:nvSpPr>
        <p:spPr>
          <a:xfrm>
            <a:off x="8863857" y="5036162"/>
            <a:ext cx="2694295" cy="360933"/>
          </a:xfrm>
          <a:prstGeom prst="rect">
            <a:avLst/>
          </a:prstGeom>
          <a:ln w="12700">
            <a:miter lim="400000"/>
          </a:ln>
        </p:spPr>
        <p:txBody>
          <a:bodyPr wrap="square" rtlCol="0">
            <a:spAutoFit/>
          </a:bodyPr>
          <a:lstStyle/>
          <a:p>
            <a:pPr marL="285750" indent="-285750">
              <a:lnSpc>
                <a:spcPts val="2300"/>
              </a:lnSpc>
              <a:buFont typeface="Wingdings" panose="05000000000000000000" pitchFamily="2" charset="2"/>
              <a:buChar char="§"/>
            </a:pPr>
            <a:r>
              <a:rPr lang="en-US" sz="1400" dirty="0" err="1">
                <a:solidFill>
                  <a:srgbClr val="072E42"/>
                </a:solidFill>
              </a:rPr>
              <a:t>WiFi</a:t>
            </a:r>
            <a:r>
              <a:rPr lang="en-US" sz="1400" dirty="0">
                <a:solidFill>
                  <a:srgbClr val="072E42"/>
                </a:solidFill>
              </a:rPr>
              <a:t> (2.4 &amp; 5.0)</a:t>
            </a:r>
          </a:p>
        </p:txBody>
      </p:sp>
      <p:pic>
        <p:nvPicPr>
          <p:cNvPr id="29" name="Picture 28">
            <a:extLst>
              <a:ext uri="{FF2B5EF4-FFF2-40B4-BE49-F238E27FC236}">
                <a16:creationId xmlns:a16="http://schemas.microsoft.com/office/drawing/2014/main" id="{C44DBD94-E4D6-497B-A611-F222D5B090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98320" y="4539268"/>
            <a:ext cx="8595360" cy="36576"/>
          </a:xfrm>
          <a:prstGeom prst="rect">
            <a:avLst/>
          </a:prstGeom>
        </p:spPr>
      </p:pic>
    </p:spTree>
    <p:extLst>
      <p:ext uri="{BB962C8B-B14F-4D97-AF65-F5344CB8AC3E}">
        <p14:creationId xmlns:p14="http://schemas.microsoft.com/office/powerpoint/2010/main" val="360541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4015" y="267606"/>
            <a:ext cx="6296132" cy="1200329"/>
          </a:xfrm>
          <a:prstGeom prst="rect">
            <a:avLst/>
          </a:prstGeom>
          <a:noFill/>
        </p:spPr>
        <p:txBody>
          <a:bodyPr wrap="square" rtlCol="0">
            <a:spAutoFit/>
          </a:bodyPr>
          <a:lstStyle/>
          <a:p>
            <a:r>
              <a:rPr lang="en-US"/>
              <a:t>COMO FUNCIONA </a:t>
            </a:r>
            <a:r>
              <a:rPr lang="mr-IN"/>
              <a:t>–</a:t>
            </a:r>
            <a:r>
              <a:rPr lang="en-US"/>
              <a:t> Es muy sencillo adicionar las defensas de H-IoT a su infreaestrucura de ciberseguridad para obtener la visibilidad y proteccion que necesita para vigilar la actividad de los dispositivos inteligentes conectados en su ambiente. </a:t>
            </a:r>
          </a:p>
        </p:txBody>
      </p:sp>
      <p:sp>
        <p:nvSpPr>
          <p:cNvPr id="6" name="TextBox 5"/>
          <p:cNvSpPr txBox="1"/>
          <p:nvPr/>
        </p:nvSpPr>
        <p:spPr>
          <a:xfrm>
            <a:off x="959283" y="2796564"/>
            <a:ext cx="4201925" cy="3416320"/>
          </a:xfrm>
          <a:prstGeom prst="rect">
            <a:avLst/>
          </a:prstGeom>
          <a:noFill/>
        </p:spPr>
        <p:txBody>
          <a:bodyPr wrap="square" rtlCol="0">
            <a:spAutoFit/>
          </a:bodyPr>
          <a:lstStyle/>
          <a:p>
            <a:r>
              <a:rPr lang="en-US"/>
              <a:t>Harmony IoT</a:t>
            </a:r>
          </a:p>
          <a:p>
            <a:r>
              <a:rPr lang="en-US"/>
              <a:t>Smart Protectors</a:t>
            </a:r>
          </a:p>
          <a:p>
            <a:endParaRPr lang="en-US"/>
          </a:p>
          <a:p>
            <a:r>
              <a:rPr lang="en-US"/>
              <a:t>Continuamente detectan y monitorean todos los dispositivos inteligentes conectados</a:t>
            </a:r>
          </a:p>
          <a:p>
            <a:r>
              <a:rPr lang="en-US"/>
              <a:t>Despliegue los sensores en su ambiente para entender que esta sucediendo en su espacio</a:t>
            </a:r>
          </a:p>
          <a:p>
            <a:r>
              <a:rPr lang="en-US"/>
              <a:t>Opera completamente  independiente, out-of-band, asi que no necesita agentes ni actualizaciones de que preocuparse</a:t>
            </a:r>
          </a:p>
        </p:txBody>
      </p:sp>
      <p:sp>
        <p:nvSpPr>
          <p:cNvPr id="7" name="TextBox 6"/>
          <p:cNvSpPr txBox="1"/>
          <p:nvPr/>
        </p:nvSpPr>
        <p:spPr>
          <a:xfrm>
            <a:off x="6988060" y="3250309"/>
            <a:ext cx="4269480" cy="3416320"/>
          </a:xfrm>
          <a:prstGeom prst="rect">
            <a:avLst/>
          </a:prstGeom>
          <a:noFill/>
        </p:spPr>
        <p:txBody>
          <a:bodyPr wrap="square" rtlCol="0">
            <a:spAutoFit/>
          </a:bodyPr>
          <a:lstStyle/>
          <a:p>
            <a:r>
              <a:rPr lang="en-US"/>
              <a:t>Harmony IoT</a:t>
            </a:r>
          </a:p>
          <a:p>
            <a:r>
              <a:rPr lang="en-US"/>
              <a:t> Cloud Service</a:t>
            </a:r>
          </a:p>
          <a:p>
            <a:endParaRPr lang="en-US"/>
          </a:p>
          <a:p>
            <a:r>
              <a:rPr lang="en-US"/>
              <a:t>Aplica tecnicas de Inteligencia Artificial (Al), que combina con algoritmos de machine learning y big data, para continuamente aprender sobre el ambiente y perfiles de sus dispositivos inteligentes conectados </a:t>
            </a:r>
          </a:p>
          <a:p>
            <a:endParaRPr lang="en-US"/>
          </a:p>
          <a:p>
            <a:r>
              <a:rPr lang="en-US"/>
              <a:t>Inicia respuestas automatizadas de mitigacion segun sea apropiado, de acuerdo a las politicas del usuario</a:t>
            </a:r>
          </a:p>
        </p:txBody>
      </p:sp>
      <p:pic>
        <p:nvPicPr>
          <p:cNvPr id="8" name="Picture 7" descr="A picture containing drawing&#10;&#10;Description automatically generated">
            <a:extLst>
              <a:ext uri="{FF2B5EF4-FFF2-40B4-BE49-F238E27FC236}">
                <a16:creationId xmlns:a16="http://schemas.microsoft.com/office/drawing/2014/main" id="{7476FBC3-2F9F-4348-9E5F-C1582D242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39082" y="180181"/>
            <a:ext cx="1804363" cy="1066949"/>
          </a:xfrm>
          <a:prstGeom prst="rect">
            <a:avLst/>
          </a:prstGeom>
        </p:spPr>
      </p:pic>
      <p:pic>
        <p:nvPicPr>
          <p:cNvPr id="9" name="Picture 8">
            <a:extLst>
              <a:ext uri="{FF2B5EF4-FFF2-40B4-BE49-F238E27FC236}">
                <a16:creationId xmlns:a16="http://schemas.microsoft.com/office/drawing/2014/main" id="{9C05091C-6CFB-F24C-90A9-688EDD2C12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6806" y="1717106"/>
            <a:ext cx="2465319" cy="1848989"/>
          </a:xfrm>
          <a:prstGeom prst="rect">
            <a:avLst/>
          </a:prstGeom>
        </p:spPr>
      </p:pic>
      <p:sp>
        <p:nvSpPr>
          <p:cNvPr id="10" name="Rectangle 9"/>
          <p:cNvSpPr/>
          <p:nvPr/>
        </p:nvSpPr>
        <p:spPr>
          <a:xfrm>
            <a:off x="6003667" y="3290501"/>
            <a:ext cx="184666" cy="646331"/>
          </a:xfrm>
          <a:prstGeom prst="rect">
            <a:avLst/>
          </a:prstGeom>
        </p:spPr>
        <p:txBody>
          <a:bodyPr wrap="none">
            <a:spAutoFit/>
          </a:bodyPr>
          <a:lstStyle/>
          <a:p>
            <a:endParaRPr lang="en-US"/>
          </a:p>
          <a:p>
            <a:endParaRPr lang="en-US"/>
          </a:p>
        </p:txBody>
      </p:sp>
      <p:sp>
        <p:nvSpPr>
          <p:cNvPr id="11" name="Rectangle 10"/>
          <p:cNvSpPr/>
          <p:nvPr/>
        </p:nvSpPr>
        <p:spPr>
          <a:xfrm>
            <a:off x="6003667" y="3290501"/>
            <a:ext cx="5849978" cy="646331"/>
          </a:xfrm>
          <a:prstGeom prst="rect">
            <a:avLst/>
          </a:prstGeom>
        </p:spPr>
        <p:txBody>
          <a:bodyPr wrap="square">
            <a:spAutoFit/>
          </a:bodyPr>
          <a:lstStyle/>
          <a:p>
            <a:endParaRPr lang="en-US">
              <a:effectLst/>
            </a:endParaRPr>
          </a:p>
          <a:p>
            <a:endParaRPr lang="en-US"/>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9309" y="1608815"/>
            <a:ext cx="4953427" cy="1341553"/>
          </a:xfrm>
          <a:prstGeom prst="rect">
            <a:avLst/>
          </a:prstGeom>
        </p:spPr>
      </p:pic>
    </p:spTree>
    <p:extLst>
      <p:ext uri="{BB962C8B-B14F-4D97-AF65-F5344CB8AC3E}">
        <p14:creationId xmlns:p14="http://schemas.microsoft.com/office/powerpoint/2010/main" val="13631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ight, sitting, traffic, table&#10;&#10;Description automatically generated">
            <a:extLst>
              <a:ext uri="{FF2B5EF4-FFF2-40B4-BE49-F238E27FC236}">
                <a16:creationId xmlns:a16="http://schemas.microsoft.com/office/drawing/2014/main" id="{606E42BB-4343-4948-97FB-CD60DD82FD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785" y="-111308"/>
            <a:ext cx="10972800" cy="6858000"/>
          </a:xfrm>
          <a:prstGeom prst="rect">
            <a:avLst/>
          </a:prstGeom>
        </p:spPr>
      </p:pic>
      <p:pic>
        <p:nvPicPr>
          <p:cNvPr id="112" name="image7.png" descr="image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350" y="403415"/>
            <a:ext cx="819150" cy="1100394"/>
          </a:xfrm>
          <a:prstGeom prst="rect">
            <a:avLst/>
          </a:prstGeom>
          <a:ln w="12700">
            <a:miter lim="400000"/>
          </a:ln>
        </p:spPr>
      </p:pic>
      <p:sp>
        <p:nvSpPr>
          <p:cNvPr id="11" name="Shape 327">
            <a:extLst>
              <a:ext uri="{FF2B5EF4-FFF2-40B4-BE49-F238E27FC236}">
                <a16:creationId xmlns:a16="http://schemas.microsoft.com/office/drawing/2014/main" id="{EF0C5BE1-6F24-4453-9BC6-E5D504C545AE}"/>
              </a:ext>
            </a:extLst>
          </p:cNvPr>
          <p:cNvSpPr txBox="1"/>
          <p:nvPr/>
        </p:nvSpPr>
        <p:spPr>
          <a:xfrm>
            <a:off x="1142999" y="598645"/>
            <a:ext cx="8235669" cy="7670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nSpc>
                <a:spcPct val="90000"/>
              </a:lnSpc>
              <a:defRPr sz="2000" spc="239">
                <a:solidFill>
                  <a:srgbClr val="1F1320"/>
                </a:solidFill>
                <a:latin typeface="DIN Pro Medium"/>
                <a:ea typeface="DIN Pro Medium"/>
                <a:cs typeface="DIN Pro Medium"/>
                <a:sym typeface="DIN Pro Medium"/>
              </a:defRPr>
            </a:lvl1pPr>
          </a:lstStyle>
          <a:p>
            <a:pPr>
              <a:defRPr spc="340"/>
            </a:pPr>
            <a:r>
              <a:rPr lang="en-US" sz="2400" spc="300" dirty="0">
                <a:solidFill>
                  <a:srgbClr val="41536C"/>
                </a:solidFill>
              </a:rPr>
              <a:t>Harmony IoT</a:t>
            </a:r>
            <a:r>
              <a:rPr lang="he-IL" sz="2400" spc="300" dirty="0">
                <a:solidFill>
                  <a:srgbClr val="41536C"/>
                </a:solidFill>
              </a:rPr>
              <a:t> </a:t>
            </a:r>
            <a:endParaRPr lang="en-US" sz="2400" spc="300" dirty="0">
              <a:solidFill>
                <a:srgbClr val="41536C"/>
              </a:solidFill>
            </a:endParaRPr>
          </a:p>
        </p:txBody>
      </p:sp>
      <p:pic>
        <p:nvPicPr>
          <p:cNvPr id="3" name="Picture 2">
            <a:extLst>
              <a:ext uri="{FF2B5EF4-FFF2-40B4-BE49-F238E27FC236}">
                <a16:creationId xmlns:a16="http://schemas.microsoft.com/office/drawing/2014/main" id="{006E5553-673B-5047-B4C4-61E9BD173C63}"/>
              </a:ext>
            </a:extLst>
          </p:cNvPr>
          <p:cNvPicPr>
            <a:picLocks noChangeAspect="1"/>
          </p:cNvPicPr>
          <p:nvPr/>
        </p:nvPicPr>
        <p:blipFill>
          <a:blip r:embed="rId5"/>
          <a:stretch>
            <a:fillRect/>
          </a:stretch>
        </p:blipFill>
        <p:spPr>
          <a:xfrm>
            <a:off x="3814410" y="1216827"/>
            <a:ext cx="4064000" cy="3048000"/>
          </a:xfrm>
          <a:prstGeom prst="rect">
            <a:avLst/>
          </a:prstGeom>
        </p:spPr>
      </p:pic>
      <p:pic>
        <p:nvPicPr>
          <p:cNvPr id="2" name="Picture 1">
            <a:extLst>
              <a:ext uri="{FF2B5EF4-FFF2-40B4-BE49-F238E27FC236}">
                <a16:creationId xmlns:a16="http://schemas.microsoft.com/office/drawing/2014/main" id="{9C05091C-6CFB-F24C-90A9-688EDD2C12AE}"/>
              </a:ext>
            </a:extLst>
          </p:cNvPr>
          <p:cNvPicPr>
            <a:picLocks noChangeAspect="1"/>
          </p:cNvPicPr>
          <p:nvPr/>
        </p:nvPicPr>
        <p:blipFill>
          <a:blip r:embed="rId6"/>
          <a:stretch>
            <a:fillRect/>
          </a:stretch>
        </p:blipFill>
        <p:spPr>
          <a:xfrm>
            <a:off x="3814410" y="1216827"/>
            <a:ext cx="4064000" cy="3048000"/>
          </a:xfrm>
          <a:prstGeom prst="rect">
            <a:avLst/>
          </a:prstGeom>
        </p:spPr>
      </p:pic>
    </p:spTree>
    <p:extLst>
      <p:ext uri="{BB962C8B-B14F-4D97-AF65-F5344CB8AC3E}">
        <p14:creationId xmlns:p14="http://schemas.microsoft.com/office/powerpoint/2010/main" val="13100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30627" y="4781296"/>
            <a:ext cx="2540000" cy="369460"/>
          </a:xfrm>
          <a:prstGeom prst="rect">
            <a:avLst/>
          </a:prstGeom>
          <a:noFill/>
        </p:spPr>
        <p:txBody>
          <a:bodyPr wrap="square" lIns="121921" tIns="60960" rIns="121921" bIns="60960" rtlCol="0">
            <a:spAutoFit/>
          </a:bodyPr>
          <a:lstStyle/>
          <a:p>
            <a:pPr algn="ctr"/>
            <a:r>
              <a:rPr lang="en-US" sz="1601" b="1" dirty="0">
                <a:latin typeface="Poppins" charset="0"/>
                <a:ea typeface="Poppins" charset="0"/>
                <a:cs typeface="Poppins" charset="0"/>
              </a:rPr>
              <a:t>Pre-Attack</a:t>
            </a:r>
          </a:p>
        </p:txBody>
      </p:sp>
      <p:sp>
        <p:nvSpPr>
          <p:cNvPr id="25" name="TextBox 24"/>
          <p:cNvSpPr txBox="1"/>
          <p:nvPr/>
        </p:nvSpPr>
        <p:spPr>
          <a:xfrm>
            <a:off x="1054894" y="5176036"/>
            <a:ext cx="2891464" cy="769826"/>
          </a:xfrm>
          <a:prstGeom prst="rect">
            <a:avLst/>
          </a:prstGeom>
          <a:noFill/>
        </p:spPr>
        <p:txBody>
          <a:bodyPr wrap="square" lIns="121921" tIns="60960" rIns="121921" bIns="60960" rtlCol="0">
            <a:spAutoFit/>
          </a:bodyPr>
          <a:lstStyle/>
          <a:p>
            <a:pPr algn="ctr"/>
            <a:r>
              <a:rPr lang="en-US" sz="1401" dirty="0">
                <a:solidFill>
                  <a:schemeClr val="bg1">
                    <a:lumMod val="50000"/>
                  </a:schemeClr>
                </a:solidFill>
                <a:latin typeface="Poppins" charset="0"/>
                <a:ea typeface="Poppins" charset="0"/>
                <a:cs typeface="Poppins" charset="0"/>
              </a:rPr>
              <a:t>Penetration Testing</a:t>
            </a:r>
          </a:p>
          <a:p>
            <a:pPr algn="ctr"/>
            <a:r>
              <a:rPr lang="en-US" sz="1401" dirty="0">
                <a:solidFill>
                  <a:schemeClr val="bg1">
                    <a:lumMod val="50000"/>
                  </a:schemeClr>
                </a:solidFill>
                <a:latin typeface="Poppins" charset="0"/>
                <a:ea typeface="Poppins" charset="0"/>
                <a:cs typeface="Poppins" charset="0"/>
              </a:rPr>
              <a:t>Vulnerability Scanning</a:t>
            </a:r>
          </a:p>
          <a:p>
            <a:pPr algn="ctr"/>
            <a:r>
              <a:rPr lang="en-US" sz="1401" dirty="0">
                <a:solidFill>
                  <a:schemeClr val="bg1">
                    <a:lumMod val="50000"/>
                  </a:schemeClr>
                </a:solidFill>
                <a:latin typeface="Poppins" charset="0"/>
                <a:ea typeface="Poppins" charset="0"/>
                <a:cs typeface="Poppins" charset="0"/>
              </a:rPr>
              <a:t>Attack Simulators</a:t>
            </a:r>
          </a:p>
        </p:txBody>
      </p:sp>
      <p:sp>
        <p:nvSpPr>
          <p:cNvPr id="26" name="TextBox 25"/>
          <p:cNvSpPr txBox="1"/>
          <p:nvPr/>
        </p:nvSpPr>
        <p:spPr>
          <a:xfrm>
            <a:off x="4826063" y="4781296"/>
            <a:ext cx="2540000" cy="369460"/>
          </a:xfrm>
          <a:prstGeom prst="rect">
            <a:avLst/>
          </a:prstGeom>
          <a:noFill/>
        </p:spPr>
        <p:txBody>
          <a:bodyPr wrap="square" lIns="121921" tIns="60960" rIns="121921" bIns="60960" rtlCol="0">
            <a:spAutoFit/>
          </a:bodyPr>
          <a:lstStyle/>
          <a:p>
            <a:pPr algn="ctr"/>
            <a:r>
              <a:rPr lang="en-US" sz="1601" b="1" dirty="0">
                <a:latin typeface="Poppins" charset="0"/>
                <a:ea typeface="Poppins" charset="0"/>
                <a:cs typeface="Poppins" charset="0"/>
              </a:rPr>
              <a:t>Attack</a:t>
            </a:r>
          </a:p>
        </p:txBody>
      </p:sp>
      <p:sp>
        <p:nvSpPr>
          <p:cNvPr id="27" name="TextBox 26"/>
          <p:cNvSpPr txBox="1"/>
          <p:nvPr/>
        </p:nvSpPr>
        <p:spPr>
          <a:xfrm>
            <a:off x="4650331" y="5176036"/>
            <a:ext cx="2891464" cy="985398"/>
          </a:xfrm>
          <a:prstGeom prst="rect">
            <a:avLst/>
          </a:prstGeom>
          <a:noFill/>
        </p:spPr>
        <p:txBody>
          <a:bodyPr wrap="square" lIns="121921" tIns="60960" rIns="121921" bIns="60960" rtlCol="0">
            <a:spAutoFit/>
          </a:bodyPr>
          <a:lstStyle/>
          <a:p>
            <a:pPr algn="ctr"/>
            <a:r>
              <a:rPr lang="en-US" sz="1401" dirty="0">
                <a:solidFill>
                  <a:schemeClr val="bg1">
                    <a:lumMod val="50000"/>
                  </a:schemeClr>
                </a:solidFill>
                <a:latin typeface="Poppins" charset="0"/>
                <a:ea typeface="Poppins" charset="0"/>
                <a:cs typeface="Poppins" charset="0"/>
              </a:rPr>
              <a:t>Antivirus</a:t>
            </a:r>
          </a:p>
          <a:p>
            <a:pPr algn="ctr"/>
            <a:r>
              <a:rPr lang="en-US" sz="1401" dirty="0">
                <a:solidFill>
                  <a:schemeClr val="bg1">
                    <a:lumMod val="50000"/>
                  </a:schemeClr>
                </a:solidFill>
                <a:latin typeface="Poppins" charset="0"/>
                <a:ea typeface="Poppins" charset="0"/>
                <a:cs typeface="Poppins" charset="0"/>
              </a:rPr>
              <a:t>EDR</a:t>
            </a:r>
          </a:p>
          <a:p>
            <a:pPr algn="ctr"/>
            <a:r>
              <a:rPr lang="en-US" sz="1401" dirty="0">
                <a:solidFill>
                  <a:schemeClr val="bg1">
                    <a:lumMod val="50000"/>
                  </a:schemeClr>
                </a:solidFill>
                <a:latin typeface="Poppins" charset="0"/>
                <a:ea typeface="Poppins" charset="0"/>
                <a:cs typeface="Poppins" charset="0"/>
              </a:rPr>
              <a:t>Firewall</a:t>
            </a:r>
          </a:p>
          <a:p>
            <a:pPr algn="ctr"/>
            <a:r>
              <a:rPr lang="en-US" sz="1401" dirty="0">
                <a:solidFill>
                  <a:schemeClr val="bg1">
                    <a:lumMod val="50000"/>
                  </a:schemeClr>
                </a:solidFill>
                <a:latin typeface="Poppins" charset="0"/>
                <a:ea typeface="Poppins" charset="0"/>
                <a:cs typeface="Poppins" charset="0"/>
              </a:rPr>
              <a:t>IPS/IDS</a:t>
            </a:r>
          </a:p>
        </p:txBody>
      </p:sp>
      <p:sp>
        <p:nvSpPr>
          <p:cNvPr id="28" name="TextBox 27"/>
          <p:cNvSpPr txBox="1"/>
          <p:nvPr/>
        </p:nvSpPr>
        <p:spPr>
          <a:xfrm>
            <a:off x="8421500" y="4781296"/>
            <a:ext cx="2540000" cy="369460"/>
          </a:xfrm>
          <a:prstGeom prst="rect">
            <a:avLst/>
          </a:prstGeom>
          <a:noFill/>
        </p:spPr>
        <p:txBody>
          <a:bodyPr wrap="square" lIns="121921" tIns="60960" rIns="121921" bIns="60960" rtlCol="0">
            <a:spAutoFit/>
          </a:bodyPr>
          <a:lstStyle/>
          <a:p>
            <a:pPr algn="ctr"/>
            <a:r>
              <a:rPr lang="en-US" sz="1601" b="1" dirty="0">
                <a:latin typeface="Poppins" charset="0"/>
                <a:ea typeface="Poppins" charset="0"/>
                <a:cs typeface="Poppins" charset="0"/>
              </a:rPr>
              <a:t>Post-Attack</a:t>
            </a:r>
          </a:p>
        </p:txBody>
      </p:sp>
      <p:sp>
        <p:nvSpPr>
          <p:cNvPr id="29" name="TextBox 28"/>
          <p:cNvSpPr txBox="1"/>
          <p:nvPr/>
        </p:nvSpPr>
        <p:spPr>
          <a:xfrm>
            <a:off x="8245768" y="5176036"/>
            <a:ext cx="2891464" cy="554254"/>
          </a:xfrm>
          <a:prstGeom prst="rect">
            <a:avLst/>
          </a:prstGeom>
          <a:noFill/>
        </p:spPr>
        <p:txBody>
          <a:bodyPr wrap="square" lIns="121921" tIns="60960" rIns="121921" bIns="60960" rtlCol="0">
            <a:spAutoFit/>
          </a:bodyPr>
          <a:lstStyle/>
          <a:p>
            <a:pPr algn="ctr"/>
            <a:r>
              <a:rPr lang="en-US" sz="1401" dirty="0">
                <a:solidFill>
                  <a:schemeClr val="bg1">
                    <a:lumMod val="50000"/>
                  </a:schemeClr>
                </a:solidFill>
                <a:latin typeface="Poppins" charset="0"/>
                <a:ea typeface="Poppins" charset="0"/>
                <a:cs typeface="Poppins" charset="0"/>
              </a:rPr>
              <a:t>Forensics Tools</a:t>
            </a:r>
          </a:p>
          <a:p>
            <a:pPr algn="ctr"/>
            <a:r>
              <a:rPr lang="en-US" sz="1401" dirty="0">
                <a:solidFill>
                  <a:schemeClr val="bg1">
                    <a:lumMod val="50000"/>
                  </a:schemeClr>
                </a:solidFill>
                <a:latin typeface="Poppins" charset="0"/>
                <a:ea typeface="Poppins" charset="0"/>
                <a:cs typeface="Poppins" charset="0"/>
              </a:rPr>
              <a:t>Logs</a:t>
            </a:r>
          </a:p>
        </p:txBody>
      </p:sp>
      <p:sp>
        <p:nvSpPr>
          <p:cNvPr id="12" name="Title 2"/>
          <p:cNvSpPr txBox="1">
            <a:spLocks/>
          </p:cNvSpPr>
          <p:nvPr/>
        </p:nvSpPr>
        <p:spPr>
          <a:xfrm>
            <a:off x="838200" y="899357"/>
            <a:ext cx="10515600" cy="653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Poppins" charset="0"/>
                <a:ea typeface="Poppins" charset="0"/>
                <a:cs typeface="Poppins" charset="0"/>
              </a:rPr>
              <a:t>3 niveles de requerimientos en Cyber Security</a:t>
            </a:r>
          </a:p>
        </p:txBody>
      </p:sp>
      <p:sp>
        <p:nvSpPr>
          <p:cNvPr id="13" name="Oval 12"/>
          <p:cNvSpPr/>
          <p:nvPr/>
        </p:nvSpPr>
        <p:spPr>
          <a:xfrm>
            <a:off x="1549150" y="2297914"/>
            <a:ext cx="1887957" cy="1887957"/>
          </a:xfrm>
          <a:prstGeom prst="ellipse">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l 14"/>
          <p:cNvSpPr/>
          <p:nvPr/>
        </p:nvSpPr>
        <p:spPr>
          <a:xfrm>
            <a:off x="5146550" y="2297913"/>
            <a:ext cx="1887957" cy="1887957"/>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Oval 16"/>
          <p:cNvSpPr/>
          <p:nvPr/>
        </p:nvSpPr>
        <p:spPr>
          <a:xfrm>
            <a:off x="8743950" y="2297914"/>
            <a:ext cx="1891624" cy="1891624"/>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Shape">
            <a:hlinkClick r:id="rId6" action="ppaction://hlinksldjump" tooltip="Agenda"/>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spTree>
    <p:extLst>
      <p:ext uri="{BB962C8B-B14F-4D97-AF65-F5344CB8AC3E}">
        <p14:creationId xmlns:p14="http://schemas.microsoft.com/office/powerpoint/2010/main" val="33109461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06536" y="599514"/>
            <a:ext cx="5578928" cy="774025"/>
            <a:chOff x="580572" y="5253495"/>
            <a:chExt cx="5578928" cy="774025"/>
          </a:xfrm>
        </p:grpSpPr>
        <p:sp>
          <p:nvSpPr>
            <p:cNvPr id="7" name="TextBox 6"/>
            <p:cNvSpPr txBox="1"/>
            <p:nvPr/>
          </p:nvSpPr>
          <p:spPr>
            <a:xfrm>
              <a:off x="580572" y="5253495"/>
              <a:ext cx="5578928" cy="63094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7E6E6">
                      <a:lumMod val="10000"/>
                    </a:srgbClr>
                  </a:solidFill>
                  <a:effectLst/>
                  <a:uLnTx/>
                  <a:uFillTx/>
                  <a:latin typeface="Poppins Light" charset="0"/>
                  <a:ea typeface="Poppins Light" charset="0"/>
                  <a:cs typeface="Poppins Light" charset="0"/>
                </a:rPr>
                <a:t>Productos</a:t>
              </a:r>
              <a:r>
                <a:rPr kumimoji="0" lang="en-US" sz="3500" b="0" i="0" u="none" strike="noStrike" kern="1200" cap="none" spc="0" normalizeH="0" baseline="0" noProof="0" dirty="0">
                  <a:ln>
                    <a:noFill/>
                  </a:ln>
                  <a:solidFill>
                    <a:srgbClr val="E7E6E6">
                      <a:lumMod val="10000"/>
                    </a:srgbClr>
                  </a:solidFill>
                  <a:effectLst/>
                  <a:uLnTx/>
                  <a:uFillTx/>
                  <a:latin typeface="Poppins Light" charset="0"/>
                  <a:ea typeface="Poppins Light" charset="0"/>
                  <a:cs typeface="Poppins Light" charset="0"/>
                </a:rPr>
                <a:t>: Cyberbit</a:t>
              </a:r>
            </a:p>
          </p:txBody>
        </p:sp>
        <p:cxnSp>
          <p:nvCxnSpPr>
            <p:cNvPr id="5" name="Straight Connector 4"/>
            <p:cNvCxnSpPr/>
            <p:nvPr/>
          </p:nvCxnSpPr>
          <p:spPr>
            <a:xfrm>
              <a:off x="3190036" y="6027520"/>
              <a:ext cx="360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230800" y="4199768"/>
            <a:ext cx="3177200" cy="22409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p:cNvSpPr/>
          <p:nvPr/>
        </p:nvSpPr>
        <p:spPr>
          <a:xfrm>
            <a:off x="4507400" y="1847708"/>
            <a:ext cx="3177200" cy="2240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p:cNvSpPr/>
          <p:nvPr/>
        </p:nvSpPr>
        <p:spPr>
          <a:xfrm>
            <a:off x="7784000" y="4172162"/>
            <a:ext cx="3177200" cy="2240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p:cNvSpPr txBox="1"/>
          <p:nvPr/>
        </p:nvSpPr>
        <p:spPr>
          <a:xfrm>
            <a:off x="4507400" y="2574956"/>
            <a:ext cx="3086967" cy="423449"/>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Cyber Range: On Premise</a:t>
            </a:r>
          </a:p>
        </p:txBody>
      </p:sp>
      <p:sp>
        <p:nvSpPr>
          <p:cNvPr id="20" name="TextBox 19"/>
          <p:cNvSpPr txBox="1"/>
          <p:nvPr/>
        </p:nvSpPr>
        <p:spPr>
          <a:xfrm>
            <a:off x="1355833" y="4373597"/>
            <a:ext cx="2699153" cy="423449"/>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Cyber Range: Cloud</a:t>
            </a:r>
          </a:p>
        </p:txBody>
      </p:sp>
      <p:sp>
        <p:nvSpPr>
          <p:cNvPr id="21" name="TextBox 20"/>
          <p:cNvSpPr txBox="1"/>
          <p:nvPr/>
        </p:nvSpPr>
        <p:spPr>
          <a:xfrm>
            <a:off x="7784000" y="4455991"/>
            <a:ext cx="3115287" cy="810478"/>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Excelente complemento a servicios de ciberseguridad</a:t>
            </a:r>
          </a:p>
        </p:txBody>
      </p:sp>
      <p:graphicFrame>
        <p:nvGraphicFramePr>
          <p:cNvPr id="22" name="Diagram 21">
            <a:extLst>
              <a:ext uri="{FF2B5EF4-FFF2-40B4-BE49-F238E27FC236}">
                <a16:creationId xmlns:a16="http://schemas.microsoft.com/office/drawing/2014/main" id="{314D80D9-7539-4891-8CD5-C92CCBE9E81C}"/>
              </a:ext>
            </a:extLst>
          </p:cNvPr>
          <p:cNvGraphicFramePr/>
          <p:nvPr>
            <p:extLst>
              <p:ext uri="{D42A27DB-BD31-4B8C-83A1-F6EECF244321}">
                <p14:modId xmlns:p14="http://schemas.microsoft.com/office/powerpoint/2010/main" val="524028516"/>
              </p:ext>
            </p:extLst>
          </p:nvPr>
        </p:nvGraphicFramePr>
        <p:xfrm>
          <a:off x="1566497" y="6468680"/>
          <a:ext cx="9059005"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Shape">
            <a:hlinkClick r:id="" action="ppaction://noaction"/>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pic>
        <p:nvPicPr>
          <p:cNvPr id="8" name="Picture Placeholder 7">
            <a:extLst>
              <a:ext uri="{FF2B5EF4-FFF2-40B4-BE49-F238E27FC236}">
                <a16:creationId xmlns:a16="http://schemas.microsoft.com/office/drawing/2014/main" id="{4E16363D-06B6-4081-AC1A-25B5BAE44A0B}"/>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a:xfrm>
            <a:off x="1201396" y="1847708"/>
            <a:ext cx="3236007" cy="2111829"/>
          </a:xfrm>
        </p:spPr>
      </p:pic>
      <p:pic>
        <p:nvPicPr>
          <p:cNvPr id="25" name="Picture Placeholder 24">
            <a:extLst>
              <a:ext uri="{FF2B5EF4-FFF2-40B4-BE49-F238E27FC236}">
                <a16:creationId xmlns:a16="http://schemas.microsoft.com/office/drawing/2014/main" id="{2B334A21-5AA9-4476-ACBC-F7D9EA3B1216}"/>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a:xfrm>
            <a:off x="7784000" y="1858936"/>
            <a:ext cx="3236007" cy="2111829"/>
          </a:xfrm>
        </p:spPr>
      </p:pic>
      <p:pic>
        <p:nvPicPr>
          <p:cNvPr id="34" name="Picture Placeholder 33">
            <a:extLst>
              <a:ext uri="{FF2B5EF4-FFF2-40B4-BE49-F238E27FC236}">
                <a16:creationId xmlns:a16="http://schemas.microsoft.com/office/drawing/2014/main" id="{DA82EDA2-6350-4417-855F-AD8D21E8BB1E}"/>
              </a:ext>
            </a:extLst>
          </p:cNvPr>
          <p:cNvPicPr>
            <a:picLocks noGrp="1" noChangeAspect="1"/>
          </p:cNvPicPr>
          <p:nvPr>
            <p:ph type="pic" sz="quarter" idx="14"/>
          </p:nvPr>
        </p:nvPicPr>
        <p:blipFill>
          <a:blip r:embed="rId10" cstate="screen">
            <a:extLst>
              <a:ext uri="{28A0092B-C50C-407E-A947-70E740481C1C}">
                <a14:useLocalDpi xmlns:a14="http://schemas.microsoft.com/office/drawing/2010/main"/>
              </a:ext>
            </a:extLst>
          </a:blip>
          <a:srcRect/>
          <a:stretch>
            <a:fillRect/>
          </a:stretch>
        </p:blipFill>
        <p:spPr>
          <a:xfrm>
            <a:off x="4494031" y="4212046"/>
            <a:ext cx="3177201" cy="2073452"/>
          </a:xfrm>
        </p:spPr>
      </p:pic>
      <p:sp>
        <p:nvSpPr>
          <p:cNvPr id="18" name="Oval 17">
            <a:extLst>
              <a:ext uri="{FF2B5EF4-FFF2-40B4-BE49-F238E27FC236}">
                <a16:creationId xmlns:a16="http://schemas.microsoft.com/office/drawing/2014/main" id="{E6EFB90A-E32D-45B2-9478-2D80A5511133}"/>
              </a:ext>
            </a:extLst>
          </p:cNvPr>
          <p:cNvSpPr/>
          <p:nvPr/>
        </p:nvSpPr>
        <p:spPr>
          <a:xfrm>
            <a:off x="9416286" y="174758"/>
            <a:ext cx="1209216" cy="1209216"/>
          </a:xfrm>
          <a:prstGeom prst="ellipse">
            <a:avLst/>
          </a:prstGeom>
          <a:blipFill>
            <a:blip r:embed="rId11"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Oval 22">
            <a:extLst>
              <a:ext uri="{FF2B5EF4-FFF2-40B4-BE49-F238E27FC236}">
                <a16:creationId xmlns:a16="http://schemas.microsoft.com/office/drawing/2014/main" id="{8BD2B342-5430-48F8-BB55-AEB841F797F3}"/>
              </a:ext>
            </a:extLst>
          </p:cNvPr>
          <p:cNvSpPr/>
          <p:nvPr/>
        </p:nvSpPr>
        <p:spPr>
          <a:xfrm>
            <a:off x="10769116" y="168633"/>
            <a:ext cx="1204906" cy="1204906"/>
          </a:xfrm>
          <a:prstGeom prst="ellipse">
            <a:avLst/>
          </a:prstGeom>
          <a:blipFill>
            <a:blip r:embed="rId12"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26" name="Picture 2" descr="Cyberbit – Cyber Range Platform leading provider">
            <a:extLst>
              <a:ext uri="{FF2B5EF4-FFF2-40B4-BE49-F238E27FC236}">
                <a16:creationId xmlns:a16="http://schemas.microsoft.com/office/drawing/2014/main" id="{04BCB02B-52EE-4FA0-AEA0-22BFF136679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800770" y="2002000"/>
            <a:ext cx="2098517" cy="4881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345410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6AB64A8-C96F-4E31-AE34-F583B6EBB0C7}"/>
              </a:ext>
            </a:extLst>
          </p:cNvPr>
          <p:cNvSpPr>
            <a:spLocks noGrp="1"/>
          </p:cNvSpPr>
          <p:nvPr>
            <p:ph idx="1"/>
          </p:nvPr>
        </p:nvSpPr>
        <p:spPr>
          <a:xfrm>
            <a:off x="5526860" y="1341121"/>
            <a:ext cx="6573700" cy="2875280"/>
          </a:xfrm>
        </p:spPr>
        <p:txBody>
          <a:bodyPr>
            <a:normAutofit/>
          </a:bodyPr>
          <a:lstStyle/>
          <a:p>
            <a:r>
              <a:rPr lang="en-US" sz="2400" dirty="0"/>
              <a:t>Fundada en el 2015</a:t>
            </a:r>
          </a:p>
          <a:p>
            <a:r>
              <a:rPr lang="en-US" sz="2400" dirty="0"/>
              <a:t>Emplea mas de 150 personas </a:t>
            </a:r>
          </a:p>
          <a:p>
            <a:r>
              <a:rPr lang="en-US" sz="2400" dirty="0"/>
              <a:t>Oficinas en US, Europa y Asia</a:t>
            </a:r>
          </a:p>
          <a:p>
            <a:r>
              <a:rPr lang="en-US" sz="2400" dirty="0"/>
              <a:t>Inversion de US$70M del Charlesbank en 5/2020</a:t>
            </a:r>
          </a:p>
          <a:p>
            <a:r>
              <a:rPr lang="en-US" sz="2400" dirty="0"/>
              <a:t>Top-Tier </a:t>
            </a:r>
            <a:r>
              <a:rPr lang="mr-IN" sz="2400" dirty="0"/>
              <a:t>–</a:t>
            </a:r>
            <a:r>
              <a:rPr lang="en-US" sz="2400" dirty="0"/>
              <a:t> Inversionistas:</a:t>
            </a:r>
          </a:p>
        </p:txBody>
      </p:sp>
      <p:sp>
        <p:nvSpPr>
          <p:cNvPr id="4" name="Title 4">
            <a:extLst>
              <a:ext uri="{FF2B5EF4-FFF2-40B4-BE49-F238E27FC236}">
                <a16:creationId xmlns:a16="http://schemas.microsoft.com/office/drawing/2014/main" id="{C823A0EB-A10D-42AD-829E-0FE3F48BF2C6}"/>
              </a:ext>
            </a:extLst>
          </p:cNvPr>
          <p:cNvSpPr txBox="1">
            <a:spLocks/>
          </p:cNvSpPr>
          <p:nvPr/>
        </p:nvSpPr>
        <p:spPr>
          <a:xfrm>
            <a:off x="837606" y="366604"/>
            <a:ext cx="336232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solidFill>
                  <a:schemeClr val="bg1"/>
                </a:solidFill>
              </a:rPr>
              <a:t>Sobre Cyberbit</a:t>
            </a:r>
          </a:p>
        </p:txBody>
      </p:sp>
      <p:pic>
        <p:nvPicPr>
          <p:cNvPr id="1026" name="Picture 2" descr="49th Parallel Coffee Roasters® and Claridge Announce Strategic ...">
            <a:extLst>
              <a:ext uri="{FF2B5EF4-FFF2-40B4-BE49-F238E27FC236}">
                <a16:creationId xmlns:a16="http://schemas.microsoft.com/office/drawing/2014/main" id="{F1A5B3FC-32BB-45D5-B408-36A4FF5AB8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10527" y="4205493"/>
            <a:ext cx="1001446" cy="49601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id="{F0F131C5-6940-4F6A-94C6-942C65B1FE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5237" y="4359607"/>
            <a:ext cx="2198776" cy="27656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Elbit Systems - International Defense Electronics Company">
            <a:extLst>
              <a:ext uri="{FF2B5EF4-FFF2-40B4-BE49-F238E27FC236}">
                <a16:creationId xmlns:a16="http://schemas.microsoft.com/office/drawing/2014/main" id="{1DE70969-7B25-4F2A-A6D1-50F5CD4D99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01312" y="4039732"/>
            <a:ext cx="1351957" cy="8973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15857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76AC20F-B717-4B38-BA7E-A2FA6FF9B68E}"/>
              </a:ext>
            </a:extLst>
          </p:cNvPr>
          <p:cNvSpPr txBox="1">
            <a:spLocks/>
          </p:cNvSpPr>
          <p:nvPr/>
        </p:nvSpPr>
        <p:spPr>
          <a:xfrm>
            <a:off x="631314" y="378258"/>
            <a:ext cx="10634133" cy="2138192"/>
          </a:xfrm>
          <a:prstGeom prst="rect">
            <a:avLst/>
          </a:prstGeom>
        </p:spPr>
        <p:txBody>
          <a:bodyPr/>
          <a:lstStyle>
            <a:lvl1pPr marL="224118" indent="-224118" algn="l" defTabSz="896469" rtl="0" eaLnBrk="1" latinLnBrk="0" hangingPunct="1">
              <a:lnSpc>
                <a:spcPct val="90000"/>
              </a:lnSpc>
              <a:spcBef>
                <a:spcPts val="981"/>
              </a:spcBef>
              <a:buFont typeface="Arial" panose="020B0604020202020204" pitchFamily="34" charset="0"/>
              <a:buChar char="•"/>
              <a:defRPr sz="2746" kern="1200">
                <a:solidFill>
                  <a:schemeClr val="tx1"/>
                </a:solidFill>
                <a:latin typeface="+mn-lt"/>
                <a:ea typeface="+mn-ea"/>
                <a:cs typeface="+mn-cs"/>
              </a:defRPr>
            </a:lvl1pPr>
            <a:lvl2pPr marL="672352" indent="-224118" algn="l" defTabSz="896469" rtl="0" eaLnBrk="1" latinLnBrk="0" hangingPunct="1">
              <a:lnSpc>
                <a:spcPct val="90000"/>
              </a:lnSpc>
              <a:spcBef>
                <a:spcPts val="489"/>
              </a:spcBef>
              <a:buFont typeface="Arial" panose="020B0604020202020204" pitchFamily="34" charset="0"/>
              <a:buChar char="•"/>
              <a:defRPr sz="2353" kern="1200">
                <a:solidFill>
                  <a:schemeClr val="tx1"/>
                </a:solidFill>
                <a:latin typeface="+mn-lt"/>
                <a:ea typeface="+mn-ea"/>
                <a:cs typeface="+mn-cs"/>
              </a:defRPr>
            </a:lvl2pPr>
            <a:lvl3pPr marL="1120587" indent="-224118" algn="l" defTabSz="896469"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882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4pPr>
            <a:lvl5pPr marL="2017057"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5pPr>
            <a:lvl6pPr marL="246529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6pPr>
            <a:lvl7pPr marL="2913526"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7pPr>
            <a:lvl8pPr marL="336176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8pPr>
            <a:lvl9pPr marL="3809995"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9pPr>
          </a:lstStyle>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lang="en-US" sz="4400" b="1" dirty="0">
                <a:solidFill>
                  <a:prstClr val="black"/>
                </a:solidFill>
                <a:latin typeface="Calibri" panose="020F0502020204030204"/>
                <a:cs typeface="Arial" panose="020B0604020202020204" pitchFamily="34" charset="0"/>
              </a:rPr>
              <a:t>Que</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es Cyberbit Range?</a:t>
            </a:r>
          </a:p>
        </p:txBody>
      </p:sp>
      <p:sp>
        <p:nvSpPr>
          <p:cNvPr id="12" name="Rectangle 11">
            <a:extLst>
              <a:ext uri="{FF2B5EF4-FFF2-40B4-BE49-F238E27FC236}">
                <a16:creationId xmlns:a16="http://schemas.microsoft.com/office/drawing/2014/main" id="{E0C7445C-D75B-4AAB-A5ED-901DED87F842}"/>
              </a:ext>
            </a:extLst>
          </p:cNvPr>
          <p:cNvSpPr/>
          <p:nvPr/>
        </p:nvSpPr>
        <p:spPr>
          <a:xfrm>
            <a:off x="4692163" y="1380899"/>
            <a:ext cx="2315361" cy="581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4">
            <a:extLst>
              <a:ext uri="{FF2B5EF4-FFF2-40B4-BE49-F238E27FC236}">
                <a16:creationId xmlns:a16="http://schemas.microsoft.com/office/drawing/2014/main" id="{72C28E04-2A07-4D7D-968C-7E44D1EB06DC}"/>
              </a:ext>
            </a:extLst>
          </p:cNvPr>
          <p:cNvSpPr/>
          <p:nvPr/>
        </p:nvSpPr>
        <p:spPr>
          <a:xfrm>
            <a:off x="362837" y="2296159"/>
            <a:ext cx="10990963" cy="33794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0109" tIns="24130" rIns="170109" bIns="24130" numCol="1" spcCol="1270" anchor="t" anchorCtr="0">
            <a:noAutofit/>
          </a:bodyPr>
          <a:lstStyle/>
          <a:p>
            <a:pPr algn="ctr">
              <a:spcBef>
                <a:spcPts val="1200"/>
              </a:spcBef>
            </a:pPr>
            <a:r>
              <a:rPr lang="es-US" sz="3600" b="1" dirty="0"/>
              <a:t>Cyberbit </a:t>
            </a:r>
            <a:r>
              <a:rPr lang="es-US" sz="3600" b="1" dirty="0" err="1"/>
              <a:t>Range</a:t>
            </a:r>
            <a:r>
              <a:rPr lang="es-US" sz="3600" b="1" dirty="0"/>
              <a:t> es el único simulador </a:t>
            </a:r>
            <a:r>
              <a:rPr lang="es-US" sz="3600" b="1" dirty="0" err="1"/>
              <a:t>hiper-realistico</a:t>
            </a:r>
            <a:r>
              <a:rPr lang="es-US" sz="3600" b="1" dirty="0"/>
              <a:t> para entrenamiento practico de profesionales en ciberseguridad</a:t>
            </a:r>
          </a:p>
        </p:txBody>
      </p:sp>
    </p:spTree>
    <p:extLst>
      <p:ext uri="{BB962C8B-B14F-4D97-AF65-F5344CB8AC3E}">
        <p14:creationId xmlns:p14="http://schemas.microsoft.com/office/powerpoint/2010/main" val="1194517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76AC20F-B717-4B38-BA7E-A2FA6FF9B68E}"/>
              </a:ext>
            </a:extLst>
          </p:cNvPr>
          <p:cNvSpPr txBox="1">
            <a:spLocks/>
          </p:cNvSpPr>
          <p:nvPr/>
        </p:nvSpPr>
        <p:spPr>
          <a:xfrm>
            <a:off x="705496" y="311803"/>
            <a:ext cx="10634133" cy="2138192"/>
          </a:xfrm>
          <a:prstGeom prst="rect">
            <a:avLst/>
          </a:prstGeom>
        </p:spPr>
        <p:txBody>
          <a:bodyPr/>
          <a:lstStyle>
            <a:lvl1pPr marL="224118" indent="-224118" algn="l" defTabSz="896469" rtl="0" eaLnBrk="1" latinLnBrk="0" hangingPunct="1">
              <a:lnSpc>
                <a:spcPct val="90000"/>
              </a:lnSpc>
              <a:spcBef>
                <a:spcPts val="981"/>
              </a:spcBef>
              <a:buFont typeface="Arial" panose="020B0604020202020204" pitchFamily="34" charset="0"/>
              <a:buChar char="•"/>
              <a:defRPr sz="2746" kern="1200">
                <a:solidFill>
                  <a:schemeClr val="tx1"/>
                </a:solidFill>
                <a:latin typeface="+mn-lt"/>
                <a:ea typeface="+mn-ea"/>
                <a:cs typeface="+mn-cs"/>
              </a:defRPr>
            </a:lvl1pPr>
            <a:lvl2pPr marL="672352" indent="-224118" algn="l" defTabSz="896469" rtl="0" eaLnBrk="1" latinLnBrk="0" hangingPunct="1">
              <a:lnSpc>
                <a:spcPct val="90000"/>
              </a:lnSpc>
              <a:spcBef>
                <a:spcPts val="489"/>
              </a:spcBef>
              <a:buFont typeface="Arial" panose="020B0604020202020204" pitchFamily="34" charset="0"/>
              <a:buChar char="•"/>
              <a:defRPr sz="2353" kern="1200">
                <a:solidFill>
                  <a:schemeClr val="tx1"/>
                </a:solidFill>
                <a:latin typeface="+mn-lt"/>
                <a:ea typeface="+mn-ea"/>
                <a:cs typeface="+mn-cs"/>
              </a:defRPr>
            </a:lvl2pPr>
            <a:lvl3pPr marL="1120587" indent="-224118" algn="l" defTabSz="896469"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882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4pPr>
            <a:lvl5pPr marL="2017057"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5pPr>
            <a:lvl6pPr marL="246529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6pPr>
            <a:lvl7pPr marL="2913526"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7pPr>
            <a:lvl8pPr marL="336176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8pPr>
            <a:lvl9pPr marL="3809995"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9pPr>
          </a:lstStyle>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lang="en-US" sz="4400" b="1" dirty="0">
                <a:solidFill>
                  <a:prstClr val="black"/>
                </a:solidFill>
                <a:latin typeface="Calibri" panose="020F0502020204030204"/>
                <a:cs typeface="Arial" panose="020B0604020202020204" pitchFamily="34" charset="0"/>
              </a:rPr>
              <a:t>Cual es la promesa de v</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alor?</a:t>
            </a:r>
          </a:p>
        </p:txBody>
      </p:sp>
      <p:sp>
        <p:nvSpPr>
          <p:cNvPr id="12" name="Rectangle 11">
            <a:extLst>
              <a:ext uri="{FF2B5EF4-FFF2-40B4-BE49-F238E27FC236}">
                <a16:creationId xmlns:a16="http://schemas.microsoft.com/office/drawing/2014/main" id="{E0C7445C-D75B-4AAB-A5ED-901DED87F842}"/>
              </a:ext>
            </a:extLst>
          </p:cNvPr>
          <p:cNvSpPr/>
          <p:nvPr/>
        </p:nvSpPr>
        <p:spPr>
          <a:xfrm>
            <a:off x="4864883" y="1380899"/>
            <a:ext cx="2315361" cy="581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4">
            <a:extLst>
              <a:ext uri="{FF2B5EF4-FFF2-40B4-BE49-F238E27FC236}">
                <a16:creationId xmlns:a16="http://schemas.microsoft.com/office/drawing/2014/main" id="{72C28E04-2A07-4D7D-968C-7E44D1EB06DC}"/>
              </a:ext>
            </a:extLst>
          </p:cNvPr>
          <p:cNvSpPr/>
          <p:nvPr/>
        </p:nvSpPr>
        <p:spPr>
          <a:xfrm>
            <a:off x="1429312" y="1965931"/>
            <a:ext cx="9186500" cy="33794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0109" tIns="24130" rIns="170109" bIns="24130" numCol="1" spcCol="1270" anchor="t" anchorCtr="0">
            <a:noAutofit/>
          </a:bodyPr>
          <a:lstStyle/>
          <a:p>
            <a:pPr algn="ctr">
              <a:spcBef>
                <a:spcPts val="1200"/>
              </a:spcBef>
            </a:pPr>
            <a:r>
              <a:rPr lang="en-US" sz="3600" dirty="0"/>
              <a:t>La simulacion hyper realistica de Cyberbit  provee de la mas </a:t>
            </a:r>
            <a:r>
              <a:rPr lang="en-US" sz="3600" b="1" dirty="0"/>
              <a:t>cercana experiencia a un posible ciberataque en el mundo real </a:t>
            </a:r>
            <a:r>
              <a:rPr lang="en-US" sz="3600" dirty="0"/>
              <a:t>. </a:t>
            </a:r>
          </a:p>
          <a:p>
            <a:pPr algn="ctr">
              <a:spcBef>
                <a:spcPts val="1200"/>
              </a:spcBef>
            </a:pPr>
            <a:r>
              <a:rPr lang="en-US" sz="3600" dirty="0"/>
              <a:t>Como resultado, es la </a:t>
            </a:r>
            <a:r>
              <a:rPr lang="en-US" sz="3600" b="1" dirty="0"/>
              <a:t>forma mas efectiva </a:t>
            </a:r>
            <a:r>
              <a:rPr lang="en-US" sz="3600" dirty="0"/>
              <a:t>de entrenar y preparar los equipos de ciberseguridad y como reaccionar ante un ataque real</a:t>
            </a:r>
          </a:p>
        </p:txBody>
      </p:sp>
    </p:spTree>
    <p:extLst>
      <p:ext uri="{BB962C8B-B14F-4D97-AF65-F5344CB8AC3E}">
        <p14:creationId xmlns:p14="http://schemas.microsoft.com/office/powerpoint/2010/main" val="765482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Image result for symantec logo&quot;">
            <a:extLst>
              <a:ext uri="{FF2B5EF4-FFF2-40B4-BE49-F238E27FC236}">
                <a16:creationId xmlns:a16="http://schemas.microsoft.com/office/drawing/2014/main" id="{F687B42B-5031-4CB4-AED7-29DF19F6829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2930" y="4433755"/>
            <a:ext cx="1202256" cy="6795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Image result for check point logo&quot;">
            <a:extLst>
              <a:ext uri="{FF2B5EF4-FFF2-40B4-BE49-F238E27FC236}">
                <a16:creationId xmlns:a16="http://schemas.microsoft.com/office/drawing/2014/main" id="{544C9843-C6A6-4260-8B40-94390F1DA3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0181" y="4919029"/>
            <a:ext cx="1109663" cy="110966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2">
            <a:extLst>
              <a:ext uri="{FF2B5EF4-FFF2-40B4-BE49-F238E27FC236}">
                <a16:creationId xmlns:a16="http://schemas.microsoft.com/office/drawing/2014/main" id="{5BCC363C-CCBD-4FEB-AC73-A0E406EB697A}"/>
              </a:ext>
            </a:extLst>
          </p:cNvPr>
          <p:cNvSpPr txBox="1">
            <a:spLocks/>
          </p:cNvSpPr>
          <p:nvPr/>
        </p:nvSpPr>
        <p:spPr>
          <a:xfrm>
            <a:off x="7827205" y="2933440"/>
            <a:ext cx="4140658" cy="1581806"/>
          </a:xfrm>
          <a:prstGeom prst="rect">
            <a:avLst/>
          </a:prstGeom>
        </p:spPr>
        <p:txBody>
          <a:bodyPr/>
          <a:lstStyle>
            <a:lvl1pPr marL="224118" indent="-224118" algn="l" defTabSz="896469" rtl="0" eaLnBrk="1" latinLnBrk="0" hangingPunct="1">
              <a:lnSpc>
                <a:spcPct val="90000"/>
              </a:lnSpc>
              <a:spcBef>
                <a:spcPts val="981"/>
              </a:spcBef>
              <a:buFont typeface="Arial" panose="020B0604020202020204" pitchFamily="34" charset="0"/>
              <a:buChar char="•"/>
              <a:defRPr sz="2746" kern="1200">
                <a:solidFill>
                  <a:schemeClr val="tx1"/>
                </a:solidFill>
                <a:latin typeface="+mn-lt"/>
                <a:ea typeface="+mn-ea"/>
                <a:cs typeface="+mn-cs"/>
              </a:defRPr>
            </a:lvl1pPr>
            <a:lvl2pPr marL="672352" indent="-224118" algn="l" defTabSz="896469" rtl="0" eaLnBrk="1" latinLnBrk="0" hangingPunct="1">
              <a:lnSpc>
                <a:spcPct val="90000"/>
              </a:lnSpc>
              <a:spcBef>
                <a:spcPts val="489"/>
              </a:spcBef>
              <a:buFont typeface="Arial" panose="020B0604020202020204" pitchFamily="34" charset="0"/>
              <a:buChar char="•"/>
              <a:defRPr sz="2353" kern="1200">
                <a:solidFill>
                  <a:schemeClr val="tx1"/>
                </a:solidFill>
                <a:latin typeface="+mn-lt"/>
                <a:ea typeface="+mn-ea"/>
                <a:cs typeface="+mn-cs"/>
              </a:defRPr>
            </a:lvl2pPr>
            <a:lvl3pPr marL="1120587" indent="-224118" algn="l" defTabSz="896469"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882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4pPr>
            <a:lvl5pPr marL="2017057"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5pPr>
            <a:lvl6pPr marL="246529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6pPr>
            <a:lvl7pPr marL="2913526"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7pPr>
            <a:lvl8pPr marL="336176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8pPr>
            <a:lvl9pPr marL="3809995"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9pPr>
          </a:lstStyle>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Simulando ciberataques</a:t>
            </a:r>
            <a:r>
              <a:rPr kumimoji="0" lang="en-US"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de la vida real</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Arial" panose="020B0604020202020204" pitchFamily="34" charset="0"/>
              </a:rPr>
              <a:t>Dragonfly</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600" b="1" i="0" u="none" strike="noStrike" kern="120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Wannacry</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Heartbleed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Fileless attacks, </a:t>
            </a:r>
            <a:r>
              <a:rPr kumimoji="0" lang="en-US"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Arial" panose="020B0604020202020204" pitchFamily="34" charset="0"/>
              </a:rPr>
              <a:t>SQL Injection</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Watering hole…</a:t>
            </a: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95186A33-79F3-4E6A-8EFA-B5B4F6400EF4}"/>
              </a:ext>
            </a:extLst>
          </p:cNvPr>
          <p:cNvSpPr txBox="1">
            <a:spLocks/>
          </p:cNvSpPr>
          <p:nvPr/>
        </p:nvSpPr>
        <p:spPr>
          <a:xfrm>
            <a:off x="4122069" y="2555161"/>
            <a:ext cx="3456277" cy="1581806"/>
          </a:xfrm>
          <a:prstGeom prst="rect">
            <a:avLst/>
          </a:prstGeom>
        </p:spPr>
        <p:txBody>
          <a:bodyPr/>
          <a:lstStyle>
            <a:lvl1pPr marL="224118" indent="-224118" algn="l" defTabSz="896469" rtl="0" eaLnBrk="1" latinLnBrk="0" hangingPunct="1">
              <a:lnSpc>
                <a:spcPct val="90000"/>
              </a:lnSpc>
              <a:spcBef>
                <a:spcPts val="981"/>
              </a:spcBef>
              <a:buFont typeface="Arial" panose="020B0604020202020204" pitchFamily="34" charset="0"/>
              <a:buChar char="•"/>
              <a:defRPr sz="2746" kern="1200">
                <a:solidFill>
                  <a:schemeClr val="tx1"/>
                </a:solidFill>
                <a:latin typeface="+mn-lt"/>
                <a:ea typeface="+mn-ea"/>
                <a:cs typeface="+mn-cs"/>
              </a:defRPr>
            </a:lvl1pPr>
            <a:lvl2pPr marL="672352" indent="-224118" algn="l" defTabSz="896469" rtl="0" eaLnBrk="1" latinLnBrk="0" hangingPunct="1">
              <a:lnSpc>
                <a:spcPct val="90000"/>
              </a:lnSpc>
              <a:spcBef>
                <a:spcPts val="489"/>
              </a:spcBef>
              <a:buFont typeface="Arial" panose="020B0604020202020204" pitchFamily="34" charset="0"/>
              <a:buChar char="•"/>
              <a:defRPr sz="2353" kern="1200">
                <a:solidFill>
                  <a:schemeClr val="tx1"/>
                </a:solidFill>
                <a:latin typeface="+mn-lt"/>
                <a:ea typeface="+mn-ea"/>
                <a:cs typeface="+mn-cs"/>
              </a:defRPr>
            </a:lvl2pPr>
            <a:lvl3pPr marL="1120587" indent="-224118" algn="l" defTabSz="896469"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882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4pPr>
            <a:lvl5pPr marL="2017057"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5pPr>
            <a:lvl6pPr marL="246529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6pPr>
            <a:lvl7pPr marL="2913526"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7pPr>
            <a:lvl8pPr marL="336176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8pPr>
            <a:lvl9pPr marL="3809995"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9pPr>
          </a:lstStyle>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Entrene con las</a:t>
            </a:r>
            <a:r>
              <a:rPr kumimoji="0" lang="en-US"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herramientas de seguridad mas</a:t>
            </a:r>
            <a:r>
              <a:rPr kumimoji="0" lang="en-US" sz="28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usadas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B76AC20F-B717-4B38-BA7E-A2FA6FF9B68E}"/>
              </a:ext>
            </a:extLst>
          </p:cNvPr>
          <p:cNvSpPr txBox="1">
            <a:spLocks/>
          </p:cNvSpPr>
          <p:nvPr/>
        </p:nvSpPr>
        <p:spPr>
          <a:xfrm>
            <a:off x="355600" y="378258"/>
            <a:ext cx="11409680" cy="1513138"/>
          </a:xfrm>
          <a:prstGeom prst="rect">
            <a:avLst/>
          </a:prstGeom>
        </p:spPr>
        <p:txBody>
          <a:bodyPr/>
          <a:lstStyle>
            <a:lvl1pPr marL="224118" indent="-224118" algn="l" defTabSz="896469" rtl="0" eaLnBrk="1" latinLnBrk="0" hangingPunct="1">
              <a:lnSpc>
                <a:spcPct val="90000"/>
              </a:lnSpc>
              <a:spcBef>
                <a:spcPts val="981"/>
              </a:spcBef>
              <a:buFont typeface="Arial" panose="020B0604020202020204" pitchFamily="34" charset="0"/>
              <a:buChar char="•"/>
              <a:defRPr sz="2746" kern="1200">
                <a:solidFill>
                  <a:schemeClr val="tx1"/>
                </a:solidFill>
                <a:latin typeface="+mn-lt"/>
                <a:ea typeface="+mn-ea"/>
                <a:cs typeface="+mn-cs"/>
              </a:defRPr>
            </a:lvl1pPr>
            <a:lvl2pPr marL="672352" indent="-224118" algn="l" defTabSz="896469" rtl="0" eaLnBrk="1" latinLnBrk="0" hangingPunct="1">
              <a:lnSpc>
                <a:spcPct val="90000"/>
              </a:lnSpc>
              <a:spcBef>
                <a:spcPts val="489"/>
              </a:spcBef>
              <a:buFont typeface="Arial" panose="020B0604020202020204" pitchFamily="34" charset="0"/>
              <a:buChar char="•"/>
              <a:defRPr sz="2353" kern="1200">
                <a:solidFill>
                  <a:schemeClr val="tx1"/>
                </a:solidFill>
                <a:latin typeface="+mn-lt"/>
                <a:ea typeface="+mn-ea"/>
                <a:cs typeface="+mn-cs"/>
              </a:defRPr>
            </a:lvl2pPr>
            <a:lvl3pPr marL="1120587" indent="-224118" algn="l" defTabSz="896469"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882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4pPr>
            <a:lvl5pPr marL="2017057"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5pPr>
            <a:lvl6pPr marL="246529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6pPr>
            <a:lvl7pPr marL="2913526"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7pPr>
            <a:lvl8pPr marL="336176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8pPr>
            <a:lvl9pPr marL="3809995"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9pPr>
          </a:lstStyle>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Una Experiencia Hyper-realistica de un Ciberataque</a:t>
            </a:r>
            <a:r>
              <a:rPr kumimoji="0" lang="en-US" sz="44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lang="en-US" sz="1800" dirty="0">
                <a:solidFill>
                  <a:prstClr val="black"/>
                </a:solidFill>
                <a:latin typeface="Calibri" panose="020F0502020204030204"/>
                <a:cs typeface="Arial" panose="020B0604020202020204" pitchFamily="34" charset="0"/>
              </a:rPr>
              <a:t>Es la unica </a:t>
            </a:r>
            <a:r>
              <a:rPr kumimoji="0" lang="en-US" sz="180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 plataforma de entrenamiento que provee los tres pilares:</a:t>
            </a:r>
          </a:p>
        </p:txBody>
      </p:sp>
      <p:sp>
        <p:nvSpPr>
          <p:cNvPr id="11" name="Content Placeholder 2">
            <a:extLst>
              <a:ext uri="{FF2B5EF4-FFF2-40B4-BE49-F238E27FC236}">
                <a16:creationId xmlns:a16="http://schemas.microsoft.com/office/drawing/2014/main" id="{65727220-8683-4CB6-BB0A-E645CFF530C2}"/>
              </a:ext>
            </a:extLst>
          </p:cNvPr>
          <p:cNvSpPr txBox="1">
            <a:spLocks/>
          </p:cNvSpPr>
          <p:nvPr/>
        </p:nvSpPr>
        <p:spPr>
          <a:xfrm>
            <a:off x="111759" y="2933440"/>
            <a:ext cx="4225491" cy="1581806"/>
          </a:xfrm>
          <a:prstGeom prst="rect">
            <a:avLst/>
          </a:prstGeom>
        </p:spPr>
        <p:txBody>
          <a:bodyPr/>
          <a:lstStyle>
            <a:lvl1pPr marL="224118" indent="-224118" algn="l" defTabSz="896469" rtl="0" eaLnBrk="1" latinLnBrk="0" hangingPunct="1">
              <a:lnSpc>
                <a:spcPct val="90000"/>
              </a:lnSpc>
              <a:spcBef>
                <a:spcPts val="981"/>
              </a:spcBef>
              <a:buFont typeface="Arial" panose="020B0604020202020204" pitchFamily="34" charset="0"/>
              <a:buChar char="•"/>
              <a:defRPr sz="2746" kern="1200">
                <a:solidFill>
                  <a:schemeClr val="tx1"/>
                </a:solidFill>
                <a:latin typeface="+mn-lt"/>
                <a:ea typeface="+mn-ea"/>
                <a:cs typeface="+mn-cs"/>
              </a:defRPr>
            </a:lvl1pPr>
            <a:lvl2pPr marL="672352" indent="-224118" algn="l" defTabSz="896469" rtl="0" eaLnBrk="1" latinLnBrk="0" hangingPunct="1">
              <a:lnSpc>
                <a:spcPct val="90000"/>
              </a:lnSpc>
              <a:spcBef>
                <a:spcPts val="489"/>
              </a:spcBef>
              <a:buFont typeface="Arial" panose="020B0604020202020204" pitchFamily="34" charset="0"/>
              <a:buChar char="•"/>
              <a:defRPr sz="2353" kern="1200">
                <a:solidFill>
                  <a:schemeClr val="tx1"/>
                </a:solidFill>
                <a:latin typeface="+mn-lt"/>
                <a:ea typeface="+mn-ea"/>
                <a:cs typeface="+mn-cs"/>
              </a:defRPr>
            </a:lvl2pPr>
            <a:lvl3pPr marL="1120587" indent="-224118" algn="l" defTabSz="896469"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882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4pPr>
            <a:lvl5pPr marL="2017057"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5pPr>
            <a:lvl6pPr marL="246529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6pPr>
            <a:lvl7pPr marL="2913526"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7pPr>
            <a:lvl8pPr marL="3361761"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8pPr>
            <a:lvl9pPr marL="3809995" indent="-224118" algn="l" defTabSz="896469" rtl="0" eaLnBrk="1" latinLnBrk="0" hangingPunct="1">
              <a:lnSpc>
                <a:spcPct val="90000"/>
              </a:lnSpc>
              <a:spcBef>
                <a:spcPts val="489"/>
              </a:spcBef>
              <a:buFont typeface="Arial" panose="020B0604020202020204" pitchFamily="34" charset="0"/>
              <a:buChar char="•"/>
              <a:defRPr sz="1765" kern="1200">
                <a:solidFill>
                  <a:schemeClr val="tx1"/>
                </a:solidFill>
                <a:latin typeface="+mn-lt"/>
                <a:ea typeface="+mn-ea"/>
                <a:cs typeface="+mn-cs"/>
              </a:defRPr>
            </a:lvl9pPr>
          </a:lstStyle>
          <a:p>
            <a:pPr marL="448234" lvl="1" indent="0" algn="ctr" defTabSz="478087">
              <a:lnSpc>
                <a:spcPct val="100000"/>
              </a:lnSpc>
              <a:spcBef>
                <a:spcPts val="523"/>
              </a:spcBef>
              <a:buNone/>
            </a:pPr>
            <a:r>
              <a:rPr lang="en-US" sz="2800" b="1" dirty="0">
                <a:solidFill>
                  <a:prstClr val="black"/>
                </a:solidFill>
                <a:latin typeface="Calibri" panose="020F0502020204030204"/>
                <a:cs typeface="Arial" panose="020B0604020202020204" pitchFamily="34" charset="0"/>
              </a:rPr>
              <a:t>Infraestructura corporativa</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8087" rtl="0" eaLnBrk="1" fontAlgn="auto" latinLnBrk="0" hangingPunct="1">
              <a:lnSpc>
                <a:spcPct val="100000"/>
              </a:lnSpc>
              <a:spcBef>
                <a:spcPts val="523"/>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Financial, Military, Power plant,  </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Oil &amp; gas…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Image result for financial network icon">
            <a:extLst>
              <a:ext uri="{FF2B5EF4-FFF2-40B4-BE49-F238E27FC236}">
                <a16:creationId xmlns:a16="http://schemas.microsoft.com/office/drawing/2014/main" id="{E148A44D-3F52-48B7-9ECD-5539F1DF20D4}"/>
              </a:ext>
            </a:extLst>
          </p:cNvPr>
          <p:cNvPicPr>
            <a:picLocks noChangeAspect="1" noChangeArrowheads="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4905" y="4515246"/>
            <a:ext cx="673629" cy="6736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military network icon&quot;">
            <a:extLst>
              <a:ext uri="{FF2B5EF4-FFF2-40B4-BE49-F238E27FC236}">
                <a16:creationId xmlns:a16="http://schemas.microsoft.com/office/drawing/2014/main" id="{B699E253-E4F6-48F1-854C-82F6AB99CB95}"/>
              </a:ext>
            </a:extLst>
          </p:cNvPr>
          <p:cNvPicPr>
            <a:picLocks noChangeAspect="1" noChangeArrowheads="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1702329" y="4515246"/>
            <a:ext cx="736914" cy="718609"/>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mage result for oil and gas icon&quot;">
            <a:extLst>
              <a:ext uri="{FF2B5EF4-FFF2-40B4-BE49-F238E27FC236}">
                <a16:creationId xmlns:a16="http://schemas.microsoft.com/office/drawing/2014/main" id="{EDF96D19-6AA8-46EF-B1BA-18A8287BCCF6}"/>
              </a:ext>
            </a:extLst>
          </p:cNvPr>
          <p:cNvPicPr>
            <a:picLocks noChangeAspect="1" noChangeArrowheads="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4591" y="4433755"/>
            <a:ext cx="800100" cy="8001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Image result for ibm&quot;">
            <a:extLst>
              <a:ext uri="{FF2B5EF4-FFF2-40B4-BE49-F238E27FC236}">
                <a16:creationId xmlns:a16="http://schemas.microsoft.com/office/drawing/2014/main" id="{C68B436A-4587-4C73-9B5F-B44777B9330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599" y="4074477"/>
            <a:ext cx="800100" cy="363692"/>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Image result for splunk logo&quot;">
            <a:extLst>
              <a:ext uri="{FF2B5EF4-FFF2-40B4-BE49-F238E27FC236}">
                <a16:creationId xmlns:a16="http://schemas.microsoft.com/office/drawing/2014/main" id="{184C3834-CFDB-4E51-8E01-344D6B3377A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35517" y="4075169"/>
            <a:ext cx="1202256" cy="363692"/>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Image result for palo alto logo&quot;">
            <a:extLst>
              <a:ext uri="{FF2B5EF4-FFF2-40B4-BE49-F238E27FC236}">
                <a16:creationId xmlns:a16="http://schemas.microsoft.com/office/drawing/2014/main" id="{60A8F98B-A393-47AD-9CD4-EE458A01AA2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70614" y="4633466"/>
            <a:ext cx="1379230" cy="315252"/>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Image result for mcafee logo&quot;">
            <a:extLst>
              <a:ext uri="{FF2B5EF4-FFF2-40B4-BE49-F238E27FC236}">
                <a16:creationId xmlns:a16="http://schemas.microsoft.com/office/drawing/2014/main" id="{E5A1A6FD-2C32-4729-9447-49215FF9176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09501" y="4052387"/>
            <a:ext cx="609776" cy="482460"/>
          </a:xfrm>
          <a:prstGeom prst="rect">
            <a:avLst/>
          </a:prstGeom>
          <a:noFill/>
          <a:extLst>
            <a:ext uri="{909E8E84-426E-40dd-AFC4-6F175D3DCCD1}">
              <a14:hiddenFill xmlns:a14="http://schemas.microsoft.com/office/drawing/2010/main" xmlns="">
                <a:solidFill>
                  <a:srgbClr val="FFFFFF"/>
                </a:solidFill>
              </a14:hiddenFill>
            </a:ext>
          </a:extLst>
        </p:spPr>
      </p:pic>
      <p:pic>
        <p:nvPicPr>
          <p:cNvPr id="1048" name="Picture 24" descr="Image result for rsa logo&quot;">
            <a:extLst>
              <a:ext uri="{FF2B5EF4-FFF2-40B4-BE49-F238E27FC236}">
                <a16:creationId xmlns:a16="http://schemas.microsoft.com/office/drawing/2014/main" id="{E2FA4A72-3952-4024-843F-2254191AB5C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48379" y="5270815"/>
            <a:ext cx="1157681" cy="4060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20313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B362F-0523-4E32-97F3-6DDE4627DB4B}"/>
              </a:ext>
            </a:extLst>
          </p:cNvPr>
          <p:cNvPicPr>
            <a:picLocks noChangeAspect="1"/>
          </p:cNvPicPr>
          <p:nvPr/>
        </p:nvPicPr>
        <p:blipFill>
          <a:blip r:embed="rId2"/>
          <a:stretch>
            <a:fillRect/>
          </a:stretch>
        </p:blipFill>
        <p:spPr>
          <a:xfrm>
            <a:off x="0" y="376113"/>
            <a:ext cx="12192000" cy="6105774"/>
          </a:xfrm>
          <a:prstGeom prst="rect">
            <a:avLst/>
          </a:prstGeom>
        </p:spPr>
      </p:pic>
      <p:sp>
        <p:nvSpPr>
          <p:cNvPr id="8" name="Speech Bubble: Rectangle 7">
            <a:extLst>
              <a:ext uri="{FF2B5EF4-FFF2-40B4-BE49-F238E27FC236}">
                <a16:creationId xmlns:a16="http://schemas.microsoft.com/office/drawing/2014/main" id="{274A8962-AE9D-4231-BB1C-863862DB6852}"/>
              </a:ext>
            </a:extLst>
          </p:cNvPr>
          <p:cNvSpPr/>
          <p:nvPr/>
        </p:nvSpPr>
        <p:spPr>
          <a:xfrm>
            <a:off x="1917972" y="517524"/>
            <a:ext cx="2315361" cy="1371600"/>
          </a:xfrm>
          <a:prstGeom prst="wedgeRectCallout">
            <a:avLst>
              <a:gd name="adj1" fmla="val 30827"/>
              <a:gd name="adj2" fmla="val 71759"/>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8087" rtl="0" eaLnBrk="1" fontAlgn="auto" latinLnBrk="0" hangingPunct="1">
              <a:lnSpc>
                <a:spcPct val="100000"/>
              </a:lnSpc>
              <a:spcBef>
                <a:spcPts val="523"/>
              </a:spcBef>
              <a:spcAft>
                <a:spcPts val="0"/>
              </a:spcAft>
              <a:buClrTx/>
              <a:buSzTx/>
              <a:buFontTx/>
              <a:buNone/>
              <a:tabLst/>
              <a:defRPr/>
            </a:pPr>
            <a:r>
              <a:rPr kumimoji="0" lang="es-US" sz="1800" b="1" i="0" u="none" strike="noStrike" kern="1200" cap="none" spc="0" normalizeH="0" baseline="0" dirty="0">
                <a:ln>
                  <a:noFill/>
                </a:ln>
                <a:solidFill>
                  <a:prstClr val="black"/>
                </a:solidFill>
                <a:effectLst/>
                <a:uLnTx/>
                <a:uFillTx/>
                <a:latin typeface="Calibri" panose="020F0502020204030204"/>
                <a:ea typeface="+mn-ea"/>
                <a:cs typeface="Arial" panose="020B0604020202020204" pitchFamily="34" charset="0"/>
              </a:rPr>
              <a:t>Espejo de la infraestructura de red corporativa</a:t>
            </a:r>
          </a:p>
        </p:txBody>
      </p:sp>
    </p:spTree>
    <p:extLst>
      <p:ext uri="{BB962C8B-B14F-4D97-AF65-F5344CB8AC3E}">
        <p14:creationId xmlns:p14="http://schemas.microsoft.com/office/powerpoint/2010/main" val="1399833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49997-F8A4-400D-81BC-7D72B6B13E4F}"/>
              </a:ext>
            </a:extLst>
          </p:cNvPr>
          <p:cNvPicPr>
            <a:picLocks noChangeAspect="1"/>
          </p:cNvPicPr>
          <p:nvPr/>
        </p:nvPicPr>
        <p:blipFill>
          <a:blip r:embed="rId2"/>
          <a:stretch>
            <a:fillRect/>
          </a:stretch>
        </p:blipFill>
        <p:spPr>
          <a:xfrm>
            <a:off x="275166" y="593204"/>
            <a:ext cx="11641667" cy="6128272"/>
          </a:xfrm>
          <a:prstGeom prst="rect">
            <a:avLst/>
          </a:prstGeom>
        </p:spPr>
      </p:pic>
      <p:sp>
        <p:nvSpPr>
          <p:cNvPr id="6" name="Speech Bubble: Rectangle 5">
            <a:extLst>
              <a:ext uri="{FF2B5EF4-FFF2-40B4-BE49-F238E27FC236}">
                <a16:creationId xmlns:a16="http://schemas.microsoft.com/office/drawing/2014/main" id="{5B13BAC7-190D-407E-A4EC-C469CA4F5382}"/>
              </a:ext>
            </a:extLst>
          </p:cNvPr>
          <p:cNvSpPr/>
          <p:nvPr/>
        </p:nvSpPr>
        <p:spPr>
          <a:xfrm>
            <a:off x="7666839" y="1719790"/>
            <a:ext cx="2315361" cy="1371600"/>
          </a:xfrm>
          <a:prstGeom prst="wedgeRectCallout">
            <a:avLst>
              <a:gd name="adj1" fmla="val 30827"/>
              <a:gd name="adj2" fmla="val 71759"/>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Simulating Live Cyberattacks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the entire attack as it unfolds, start to finish</a:t>
            </a: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peech Bubble: Rectangle 7">
            <a:extLst>
              <a:ext uri="{FF2B5EF4-FFF2-40B4-BE49-F238E27FC236}">
                <a16:creationId xmlns:a16="http://schemas.microsoft.com/office/drawing/2014/main" id="{274A8962-AE9D-4231-BB1C-863862DB6852}"/>
              </a:ext>
            </a:extLst>
          </p:cNvPr>
          <p:cNvSpPr/>
          <p:nvPr/>
        </p:nvSpPr>
        <p:spPr>
          <a:xfrm>
            <a:off x="2468305" y="1135590"/>
            <a:ext cx="2315361" cy="1371600"/>
          </a:xfrm>
          <a:prstGeom prst="wedgeRectCallout">
            <a:avLst>
              <a:gd name="adj1" fmla="val 30827"/>
              <a:gd name="adj2" fmla="val 71759"/>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8087" rtl="0" eaLnBrk="1" fontAlgn="auto" latinLnBrk="0" hangingPunct="1">
              <a:lnSpc>
                <a:spcPct val="100000"/>
              </a:lnSpc>
              <a:spcBef>
                <a:spcPts val="523"/>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Market-leading security tools</a:t>
            </a:r>
          </a:p>
        </p:txBody>
      </p:sp>
    </p:spTree>
    <p:extLst>
      <p:ext uri="{BB962C8B-B14F-4D97-AF65-F5344CB8AC3E}">
        <p14:creationId xmlns:p14="http://schemas.microsoft.com/office/powerpoint/2010/main" val="587584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Oval 7"/>
          <p:cNvSpPr/>
          <p:nvPr/>
        </p:nvSpPr>
        <p:spPr>
          <a:xfrm>
            <a:off x="876710" y="1101526"/>
            <a:ext cx="10274710" cy="4924185"/>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rgbClr val="FBFBFB"/>
          </a:solidFill>
          <a:ln>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 name="Oval 7"/>
          <p:cNvSpPr/>
          <p:nvPr/>
        </p:nvSpPr>
        <p:spPr>
          <a:xfrm>
            <a:off x="7675336" y="2588104"/>
            <a:ext cx="1036526" cy="521196"/>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chemeClr val="tx2">
              <a:lumMod val="10000"/>
              <a:lumOff val="90000"/>
            </a:schemeClr>
          </a:solid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52370F-9ACA-4E82-BB0A-4EBEF541BE91}"/>
              </a:ext>
            </a:extLst>
          </p:cNvPr>
          <p:cNvSpPr txBox="1"/>
          <p:nvPr/>
        </p:nvSpPr>
        <p:spPr>
          <a:xfrm>
            <a:off x="386925" y="180726"/>
            <a:ext cx="11418995"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2"/>
                </a:solidFill>
                <a:latin typeface="Open Sans"/>
                <a:cs typeface="Open Sans"/>
              </a:rPr>
              <a:t>Lo </a:t>
            </a:r>
            <a:r>
              <a:rPr lang="en-US" sz="3200" b="1" dirty="0" err="1">
                <a:solidFill>
                  <a:schemeClr val="tx2"/>
                </a:solidFill>
                <a:latin typeface="Open Sans"/>
                <a:cs typeface="Open Sans"/>
              </a:rPr>
              <a:t>más</a:t>
            </a:r>
            <a:r>
              <a:rPr lang="en-US" sz="3200" b="1" dirty="0">
                <a:solidFill>
                  <a:schemeClr val="tx2"/>
                </a:solidFill>
                <a:latin typeface="Open Sans"/>
                <a:cs typeface="Open Sans"/>
              </a:rPr>
              <a:t> cercano a un ambiente de ciberataque real</a:t>
            </a:r>
            <a:endParaRPr kumimoji="0" lang="en-US" sz="3200" b="1" i="0" u="none" strike="noStrike" kern="1200" cap="none" spc="0" normalizeH="0" baseline="0" noProof="0" dirty="0">
              <a:ln>
                <a:noFill/>
              </a:ln>
              <a:solidFill>
                <a:srgbClr val="FFC000"/>
              </a:solidFill>
              <a:effectLst/>
              <a:uLnTx/>
              <a:uFillTx/>
              <a:latin typeface="Open Sans"/>
              <a:cs typeface="Open Sans"/>
            </a:endParaRPr>
          </a:p>
        </p:txBody>
      </p:sp>
      <p:grpSp>
        <p:nvGrpSpPr>
          <p:cNvPr id="18" name="Group 17">
            <a:extLst>
              <a:ext uri="{FF2B5EF4-FFF2-40B4-BE49-F238E27FC236}">
                <a16:creationId xmlns:a16="http://schemas.microsoft.com/office/drawing/2014/main" id="{71C79B77-12BA-4309-9589-06C1E8BF709C}"/>
              </a:ext>
            </a:extLst>
          </p:cNvPr>
          <p:cNvGrpSpPr/>
          <p:nvPr/>
        </p:nvGrpSpPr>
        <p:grpSpPr>
          <a:xfrm>
            <a:off x="5554141" y="987142"/>
            <a:ext cx="936907" cy="509490"/>
            <a:chOff x="5554923" y="784045"/>
            <a:chExt cx="1247024" cy="678131"/>
          </a:xfrm>
        </p:grpSpPr>
        <p:grpSp>
          <p:nvGrpSpPr>
            <p:cNvPr id="713" name="Group 712">
              <a:extLst>
                <a:ext uri="{FF2B5EF4-FFF2-40B4-BE49-F238E27FC236}">
                  <a16:creationId xmlns:a16="http://schemas.microsoft.com/office/drawing/2014/main" id="{8CC0D36D-EFD9-44B8-AA12-1CD11D566F7C}"/>
                </a:ext>
              </a:extLst>
            </p:cNvPr>
            <p:cNvGrpSpPr/>
            <p:nvPr/>
          </p:nvGrpSpPr>
          <p:grpSpPr>
            <a:xfrm>
              <a:off x="5948565" y="784045"/>
              <a:ext cx="477993" cy="626487"/>
              <a:chOff x="1893888" y="4678363"/>
              <a:chExt cx="692150" cy="990601"/>
            </a:xfrm>
            <a:solidFill>
              <a:schemeClr val="tx2"/>
            </a:solidFill>
          </p:grpSpPr>
          <p:sp>
            <p:nvSpPr>
              <p:cNvPr id="968" name="Freeform 5">
                <a:extLst>
                  <a:ext uri="{FF2B5EF4-FFF2-40B4-BE49-F238E27FC236}">
                    <a16:creationId xmlns:a16="http://schemas.microsoft.com/office/drawing/2014/main" id="{0FBCDD2B-9EC6-4932-B9C7-36CB6EF16D1B}"/>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9" name="Freeform 6">
                <a:extLst>
                  <a:ext uri="{FF2B5EF4-FFF2-40B4-BE49-F238E27FC236}">
                    <a16:creationId xmlns:a16="http://schemas.microsoft.com/office/drawing/2014/main" id="{63E733E6-90B9-489C-8A6C-E3AE6BAD1794}"/>
                  </a:ext>
                </a:extLst>
              </p:cNvPr>
              <p:cNvSpPr>
                <a:spLocks noEditPoints="1"/>
              </p:cNvSpPr>
              <p:nvPr/>
            </p:nvSpPr>
            <p:spPr bwMode="auto">
              <a:xfrm>
                <a:off x="1893888" y="4857751"/>
                <a:ext cx="692150" cy="811213"/>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0" name="Line 8">
                <a:extLst>
                  <a:ext uri="{FF2B5EF4-FFF2-40B4-BE49-F238E27FC236}">
                    <a16:creationId xmlns:a16="http://schemas.microsoft.com/office/drawing/2014/main" id="{94339EE5-D4AB-4213-A60D-130F5B75D7A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14" name="Group 713">
              <a:extLst>
                <a:ext uri="{FF2B5EF4-FFF2-40B4-BE49-F238E27FC236}">
                  <a16:creationId xmlns:a16="http://schemas.microsoft.com/office/drawing/2014/main" id="{6E4E48A7-773B-4621-B6A6-3392677A084D}"/>
                </a:ext>
              </a:extLst>
            </p:cNvPr>
            <p:cNvGrpSpPr/>
            <p:nvPr/>
          </p:nvGrpSpPr>
          <p:grpSpPr>
            <a:xfrm>
              <a:off x="5554923" y="1157172"/>
              <a:ext cx="1247024" cy="305004"/>
              <a:chOff x="485045" y="5236531"/>
              <a:chExt cx="2622917" cy="700523"/>
            </a:xfrm>
          </p:grpSpPr>
          <p:grpSp>
            <p:nvGrpSpPr>
              <p:cNvPr id="718" name="Group 717">
                <a:extLst>
                  <a:ext uri="{FF2B5EF4-FFF2-40B4-BE49-F238E27FC236}">
                    <a16:creationId xmlns:a16="http://schemas.microsoft.com/office/drawing/2014/main" id="{D90B6E06-8FC8-4D0F-B069-AAB7688350C7}"/>
                  </a:ext>
                </a:extLst>
              </p:cNvPr>
              <p:cNvGrpSpPr/>
              <p:nvPr/>
            </p:nvGrpSpPr>
            <p:grpSpPr>
              <a:xfrm>
                <a:off x="1414079" y="5236531"/>
                <a:ext cx="804748" cy="700523"/>
                <a:chOff x="1414079" y="5229246"/>
                <a:chExt cx="804748" cy="700523"/>
              </a:xfrm>
            </p:grpSpPr>
            <p:sp>
              <p:nvSpPr>
                <p:cNvPr id="754" name="Rectangle 73">
                  <a:extLst>
                    <a:ext uri="{FF2B5EF4-FFF2-40B4-BE49-F238E27FC236}">
                      <a16:creationId xmlns:a16="http://schemas.microsoft.com/office/drawing/2014/main" id="{735C9AF3-D150-42D4-9678-72C07B3E465A}"/>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1" name="Line 74">
                  <a:extLst>
                    <a:ext uri="{FF2B5EF4-FFF2-40B4-BE49-F238E27FC236}">
                      <a16:creationId xmlns:a16="http://schemas.microsoft.com/office/drawing/2014/main" id="{ECA95126-C2C5-4F66-A596-53894BD81429}"/>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19" name="Group 718">
                <a:extLst>
                  <a:ext uri="{FF2B5EF4-FFF2-40B4-BE49-F238E27FC236}">
                    <a16:creationId xmlns:a16="http://schemas.microsoft.com/office/drawing/2014/main" id="{2EBD7D60-9D45-4F82-AC4F-7FF671C2B316}"/>
                  </a:ext>
                </a:extLst>
              </p:cNvPr>
              <p:cNvGrpSpPr/>
              <p:nvPr/>
            </p:nvGrpSpPr>
            <p:grpSpPr>
              <a:xfrm>
                <a:off x="2303214" y="5236531"/>
                <a:ext cx="804748" cy="700523"/>
                <a:chOff x="1414079" y="5229246"/>
                <a:chExt cx="804748" cy="700523"/>
              </a:xfrm>
            </p:grpSpPr>
            <p:sp>
              <p:nvSpPr>
                <p:cNvPr id="752" name="Rectangle 73">
                  <a:extLst>
                    <a:ext uri="{FF2B5EF4-FFF2-40B4-BE49-F238E27FC236}">
                      <a16:creationId xmlns:a16="http://schemas.microsoft.com/office/drawing/2014/main" id="{A15095C0-51E3-4784-BF1E-BE5BD5AC8102}"/>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3" name="Line 74">
                  <a:extLst>
                    <a:ext uri="{FF2B5EF4-FFF2-40B4-BE49-F238E27FC236}">
                      <a16:creationId xmlns:a16="http://schemas.microsoft.com/office/drawing/2014/main" id="{8CCDA781-3859-47AD-A0EB-351768646C00}"/>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20" name="Group 719">
                <a:extLst>
                  <a:ext uri="{FF2B5EF4-FFF2-40B4-BE49-F238E27FC236}">
                    <a16:creationId xmlns:a16="http://schemas.microsoft.com/office/drawing/2014/main" id="{DBB0CC60-9269-4875-B6F0-9E36445EFB16}"/>
                  </a:ext>
                </a:extLst>
              </p:cNvPr>
              <p:cNvGrpSpPr/>
              <p:nvPr/>
            </p:nvGrpSpPr>
            <p:grpSpPr>
              <a:xfrm>
                <a:off x="485045" y="5236531"/>
                <a:ext cx="804748" cy="700523"/>
                <a:chOff x="1414079" y="5229246"/>
                <a:chExt cx="804748" cy="700523"/>
              </a:xfrm>
            </p:grpSpPr>
            <p:sp>
              <p:nvSpPr>
                <p:cNvPr id="749" name="Rectangle 73">
                  <a:extLst>
                    <a:ext uri="{FF2B5EF4-FFF2-40B4-BE49-F238E27FC236}">
                      <a16:creationId xmlns:a16="http://schemas.microsoft.com/office/drawing/2014/main" id="{567F773C-7BA2-4502-854A-FD26C3D5C311}"/>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0" name="Line 74">
                  <a:extLst>
                    <a:ext uri="{FF2B5EF4-FFF2-40B4-BE49-F238E27FC236}">
                      <a16:creationId xmlns:a16="http://schemas.microsoft.com/office/drawing/2014/main" id="{3012E181-0E81-4845-BC1C-1E991D749E0A}"/>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1406" name="Rectangle 1405">
            <a:extLst>
              <a:ext uri="{FF2B5EF4-FFF2-40B4-BE49-F238E27FC236}">
                <a16:creationId xmlns:a16="http://schemas.microsoft.com/office/drawing/2014/main" id="{F9804B72-E339-4098-89E0-1CC558A4294C}"/>
              </a:ext>
            </a:extLst>
          </p:cNvPr>
          <p:cNvSpPr/>
          <p:nvPr/>
        </p:nvSpPr>
        <p:spPr>
          <a:xfrm>
            <a:off x="4205068" y="1447058"/>
            <a:ext cx="367942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292A2E"/>
                </a:solidFill>
                <a:effectLst/>
                <a:uLnTx/>
                <a:uFillTx/>
                <a:latin typeface="Open Sans"/>
                <a:ea typeface="+mn-ea"/>
                <a:cs typeface="+mn-cs"/>
              </a:rPr>
              <a:t>Instructor (optional)</a:t>
            </a:r>
            <a:endParaRPr kumimoji="0" lang="x-none" sz="1600" i="0" u="none" strike="noStrike" kern="1200" cap="none" spc="0" normalizeH="0" baseline="0" noProof="0" dirty="0">
              <a:ln>
                <a:noFill/>
              </a:ln>
              <a:solidFill>
                <a:srgbClr val="292A2E"/>
              </a:solidFill>
              <a:effectLst/>
              <a:uLnTx/>
              <a:uFillTx/>
              <a:latin typeface="Open Sans"/>
              <a:ea typeface="+mn-ea"/>
              <a:cs typeface="+mn-cs"/>
            </a:endParaRPr>
          </a:p>
        </p:txBody>
      </p:sp>
      <p:sp>
        <p:nvSpPr>
          <p:cNvPr id="712" name="Rectangle 711">
            <a:extLst>
              <a:ext uri="{FF2B5EF4-FFF2-40B4-BE49-F238E27FC236}">
                <a16:creationId xmlns:a16="http://schemas.microsoft.com/office/drawing/2014/main" id="{D2B8CAE7-FD0C-429B-959D-65CDB9602174}"/>
              </a:ext>
            </a:extLst>
          </p:cNvPr>
          <p:cNvSpPr/>
          <p:nvPr/>
        </p:nvSpPr>
        <p:spPr>
          <a:xfrm>
            <a:off x="3307001" y="2271605"/>
            <a:ext cx="5577997" cy="2647500"/>
          </a:xfrm>
          <a:prstGeom prst="rect">
            <a:avLst/>
          </a:prstGeom>
          <a:solidFill>
            <a:schemeClr val="tx2">
              <a:lumMod val="10000"/>
              <a:lumOff val="9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55" name="Rectangle 754">
            <a:extLst>
              <a:ext uri="{FF2B5EF4-FFF2-40B4-BE49-F238E27FC236}">
                <a16:creationId xmlns:a16="http://schemas.microsoft.com/office/drawing/2014/main" id="{E0044581-B301-499C-9455-273778C138C8}"/>
              </a:ext>
            </a:extLst>
          </p:cNvPr>
          <p:cNvSpPr/>
          <p:nvPr/>
        </p:nvSpPr>
        <p:spPr>
          <a:xfrm>
            <a:off x="4496646" y="1732665"/>
            <a:ext cx="31494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Virtualized Corporate Network</a:t>
            </a:r>
            <a:br>
              <a:rPr kumimoji="0" lang="en-US" sz="1600" b="1" i="0" u="none" strike="noStrike" kern="1200" cap="none" spc="0" normalizeH="0" baseline="0" noProof="0">
                <a:ln>
                  <a:noFill/>
                </a:ln>
                <a:solidFill>
                  <a:srgbClr val="292A2E"/>
                </a:solidFill>
                <a:effectLst/>
                <a:uLnTx/>
                <a:uFillTx/>
                <a:latin typeface="Open Sans"/>
                <a:ea typeface="+mn-ea"/>
                <a:cs typeface="+mn-cs"/>
              </a:rPr>
            </a:br>
            <a:r>
              <a:rPr kumimoji="0" lang="en-US" sz="1200" i="0" u="none" strike="noStrike" kern="1200" cap="none" spc="0" normalizeH="0" baseline="0" noProof="0">
                <a:ln>
                  <a:noFill/>
                </a:ln>
                <a:solidFill>
                  <a:srgbClr val="292A2E"/>
                </a:solidFill>
                <a:effectLst/>
                <a:uLnTx/>
                <a:uFillTx/>
                <a:latin typeface="Open Sans"/>
                <a:ea typeface="+mn-ea"/>
                <a:cs typeface="+mn-cs"/>
              </a:rPr>
              <a:t>Over 60 Components</a:t>
            </a:r>
            <a:endParaRPr kumimoji="0" lang="x-none" sz="1200" i="0" u="none" strike="noStrike" kern="1200" cap="none" spc="0" normalizeH="0" baseline="0" noProof="0">
              <a:ln>
                <a:noFill/>
              </a:ln>
              <a:solidFill>
                <a:srgbClr val="292A2E"/>
              </a:solidFill>
              <a:effectLst/>
              <a:uLnTx/>
              <a:uFillTx/>
              <a:latin typeface="Open Sans"/>
              <a:ea typeface="+mn-ea"/>
              <a:cs typeface="+mn-cs"/>
            </a:endParaRPr>
          </a:p>
        </p:txBody>
      </p:sp>
      <p:grpSp>
        <p:nvGrpSpPr>
          <p:cNvPr id="756" name="Group 755">
            <a:extLst>
              <a:ext uri="{FF2B5EF4-FFF2-40B4-BE49-F238E27FC236}">
                <a16:creationId xmlns:a16="http://schemas.microsoft.com/office/drawing/2014/main" id="{5C59B6D1-8EC3-47DF-85A7-03A4EA2BD07A}"/>
              </a:ext>
            </a:extLst>
          </p:cNvPr>
          <p:cNvGrpSpPr/>
          <p:nvPr/>
        </p:nvGrpSpPr>
        <p:grpSpPr>
          <a:xfrm>
            <a:off x="3498605" y="4208349"/>
            <a:ext cx="635485" cy="580342"/>
            <a:chOff x="3727938" y="4032177"/>
            <a:chExt cx="581289" cy="530849"/>
          </a:xfrm>
        </p:grpSpPr>
        <p:grpSp>
          <p:nvGrpSpPr>
            <p:cNvPr id="1605" name="Group 1604">
              <a:extLst>
                <a:ext uri="{FF2B5EF4-FFF2-40B4-BE49-F238E27FC236}">
                  <a16:creationId xmlns:a16="http://schemas.microsoft.com/office/drawing/2014/main" id="{42BCD74B-D19C-4A40-8683-932CFA943EF9}"/>
                </a:ext>
              </a:extLst>
            </p:cNvPr>
            <p:cNvGrpSpPr/>
            <p:nvPr/>
          </p:nvGrpSpPr>
          <p:grpSpPr>
            <a:xfrm>
              <a:off x="3768883" y="4032177"/>
              <a:ext cx="499400" cy="318339"/>
              <a:chOff x="4304064" y="3247751"/>
              <a:chExt cx="483667" cy="308310"/>
            </a:xfrm>
          </p:grpSpPr>
          <p:sp>
            <p:nvSpPr>
              <p:cNvPr id="1607" name="Freeform 102">
                <a:extLst>
                  <a:ext uri="{FF2B5EF4-FFF2-40B4-BE49-F238E27FC236}">
                    <a16:creationId xmlns:a16="http://schemas.microsoft.com/office/drawing/2014/main" id="{AE13B55D-97B6-44A3-B668-B060E1C3909E}"/>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608" name="Freeform 103">
                <a:extLst>
                  <a:ext uri="{FF2B5EF4-FFF2-40B4-BE49-F238E27FC236}">
                    <a16:creationId xmlns:a16="http://schemas.microsoft.com/office/drawing/2014/main" id="{DC53A1CC-0387-46F4-8611-0ECC2D28EB4B}"/>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609" name="Freeform 104">
                <a:extLst>
                  <a:ext uri="{FF2B5EF4-FFF2-40B4-BE49-F238E27FC236}">
                    <a16:creationId xmlns:a16="http://schemas.microsoft.com/office/drawing/2014/main" id="{4DE3DC28-F95F-4C5B-99F3-3E352A99126C}"/>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610" name="Freeform 105">
                <a:extLst>
                  <a:ext uri="{FF2B5EF4-FFF2-40B4-BE49-F238E27FC236}">
                    <a16:creationId xmlns:a16="http://schemas.microsoft.com/office/drawing/2014/main" id="{77AE4030-F453-461C-B79B-1B5638B37BC3}"/>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606" name="Rectangle 1605">
              <a:extLst>
                <a:ext uri="{FF2B5EF4-FFF2-40B4-BE49-F238E27FC236}">
                  <a16:creationId xmlns:a16="http://schemas.microsoft.com/office/drawing/2014/main" id="{16AE5311-6245-4D66-AADF-C526C22826A6}"/>
                </a:ext>
              </a:extLst>
            </p:cNvPr>
            <p:cNvSpPr/>
            <p:nvPr/>
          </p:nvSpPr>
          <p:spPr>
            <a:xfrm>
              <a:off x="3727938" y="4340575"/>
              <a:ext cx="581289" cy="2224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766" name="Straight Connector 765">
            <a:extLst>
              <a:ext uri="{FF2B5EF4-FFF2-40B4-BE49-F238E27FC236}">
                <a16:creationId xmlns:a16="http://schemas.microsoft.com/office/drawing/2014/main" id="{D004221A-2841-487E-80A8-B8D82DAADAEE}"/>
              </a:ext>
            </a:extLst>
          </p:cNvPr>
          <p:cNvCxnSpPr>
            <a:cxnSpLocks/>
          </p:cNvCxnSpPr>
          <p:nvPr/>
        </p:nvCxnSpPr>
        <p:spPr>
          <a:xfrm>
            <a:off x="5696728" y="3858432"/>
            <a:ext cx="548998"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04" name="Rectangle 1603">
            <a:extLst>
              <a:ext uri="{FF2B5EF4-FFF2-40B4-BE49-F238E27FC236}">
                <a16:creationId xmlns:a16="http://schemas.microsoft.com/office/drawing/2014/main" id="{4C0D1633-48A9-4415-87F6-8A0BCB9102F1}"/>
              </a:ext>
            </a:extLst>
          </p:cNvPr>
          <p:cNvSpPr/>
          <p:nvPr/>
        </p:nvSpPr>
        <p:spPr>
          <a:xfrm>
            <a:off x="7857161" y="2737383"/>
            <a:ext cx="695900" cy="3400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Simulated </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internet</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cxnSp>
        <p:nvCxnSpPr>
          <p:cNvPr id="768" name="Straight Connector 767">
            <a:extLst>
              <a:ext uri="{FF2B5EF4-FFF2-40B4-BE49-F238E27FC236}">
                <a16:creationId xmlns:a16="http://schemas.microsoft.com/office/drawing/2014/main" id="{93AE25DC-D5EE-45C3-A8A2-3B4725666A95}"/>
              </a:ext>
            </a:extLst>
          </p:cNvPr>
          <p:cNvCxnSpPr>
            <a:cxnSpLocks/>
          </p:cNvCxnSpPr>
          <p:nvPr/>
        </p:nvCxnSpPr>
        <p:spPr>
          <a:xfrm flipH="1" flipV="1">
            <a:off x="8196651" y="3153868"/>
            <a:ext cx="6498" cy="417438"/>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69" name="Group 768">
            <a:extLst>
              <a:ext uri="{FF2B5EF4-FFF2-40B4-BE49-F238E27FC236}">
                <a16:creationId xmlns:a16="http://schemas.microsoft.com/office/drawing/2014/main" id="{050721AF-8DEA-4B96-A27C-8B479FFB358B}"/>
              </a:ext>
            </a:extLst>
          </p:cNvPr>
          <p:cNvGrpSpPr/>
          <p:nvPr/>
        </p:nvGrpSpPr>
        <p:grpSpPr>
          <a:xfrm>
            <a:off x="8028446" y="3576365"/>
            <a:ext cx="351691" cy="352459"/>
            <a:chOff x="9729788" y="3600450"/>
            <a:chExt cx="1457325" cy="1460500"/>
          </a:xfrm>
        </p:grpSpPr>
        <p:sp>
          <p:nvSpPr>
            <p:cNvPr id="1586" name="Freeform 56">
              <a:extLst>
                <a:ext uri="{FF2B5EF4-FFF2-40B4-BE49-F238E27FC236}">
                  <a16:creationId xmlns:a16="http://schemas.microsoft.com/office/drawing/2014/main" id="{35779702-0A82-4CE9-9221-9C5C27DBA698}"/>
                </a:ext>
              </a:extLst>
            </p:cNvPr>
            <p:cNvSpPr>
              <a:spLocks/>
            </p:cNvSpPr>
            <p:nvPr/>
          </p:nvSpPr>
          <p:spPr bwMode="auto">
            <a:xfrm>
              <a:off x="10112376" y="4972050"/>
              <a:ext cx="692150" cy="88900"/>
            </a:xfrm>
            <a:custGeom>
              <a:avLst/>
              <a:gdLst>
                <a:gd name="T0" fmla="*/ 0 w 436"/>
                <a:gd name="T1" fmla="*/ 56 h 56"/>
                <a:gd name="T2" fmla="*/ 0 w 436"/>
                <a:gd name="T3" fmla="*/ 39 h 56"/>
                <a:gd name="T4" fmla="*/ 0 w 436"/>
                <a:gd name="T5" fmla="*/ 39 h 56"/>
                <a:gd name="T6" fmla="*/ 1 w 436"/>
                <a:gd name="T7" fmla="*/ 32 h 56"/>
                <a:gd name="T8" fmla="*/ 3 w 436"/>
                <a:gd name="T9" fmla="*/ 24 h 56"/>
                <a:gd name="T10" fmla="*/ 6 w 436"/>
                <a:gd name="T11" fmla="*/ 17 h 56"/>
                <a:gd name="T12" fmla="*/ 11 w 436"/>
                <a:gd name="T13" fmla="*/ 12 h 56"/>
                <a:gd name="T14" fmla="*/ 16 w 436"/>
                <a:gd name="T15" fmla="*/ 7 h 56"/>
                <a:gd name="T16" fmla="*/ 23 w 436"/>
                <a:gd name="T17" fmla="*/ 3 h 56"/>
                <a:gd name="T18" fmla="*/ 31 w 436"/>
                <a:gd name="T19" fmla="*/ 0 h 56"/>
                <a:gd name="T20" fmla="*/ 38 w 436"/>
                <a:gd name="T21" fmla="*/ 0 h 56"/>
                <a:gd name="T22" fmla="*/ 398 w 436"/>
                <a:gd name="T23" fmla="*/ 0 h 56"/>
                <a:gd name="T24" fmla="*/ 398 w 436"/>
                <a:gd name="T25" fmla="*/ 0 h 56"/>
                <a:gd name="T26" fmla="*/ 405 w 436"/>
                <a:gd name="T27" fmla="*/ 0 h 56"/>
                <a:gd name="T28" fmla="*/ 413 w 436"/>
                <a:gd name="T29" fmla="*/ 3 h 56"/>
                <a:gd name="T30" fmla="*/ 420 w 436"/>
                <a:gd name="T31" fmla="*/ 7 h 56"/>
                <a:gd name="T32" fmla="*/ 425 w 436"/>
                <a:gd name="T33" fmla="*/ 12 h 56"/>
                <a:gd name="T34" fmla="*/ 430 w 436"/>
                <a:gd name="T35" fmla="*/ 17 h 56"/>
                <a:gd name="T36" fmla="*/ 433 w 436"/>
                <a:gd name="T37" fmla="*/ 24 h 56"/>
                <a:gd name="T38" fmla="*/ 435 w 436"/>
                <a:gd name="T39" fmla="*/ 32 h 56"/>
                <a:gd name="T40" fmla="*/ 436 w 436"/>
                <a:gd name="T41" fmla="*/ 39 h 56"/>
                <a:gd name="T42" fmla="*/ 436 w 436"/>
                <a:gd name="T43"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6" h="56">
                  <a:moveTo>
                    <a:pt x="0" y="56"/>
                  </a:moveTo>
                  <a:lnTo>
                    <a:pt x="0" y="39"/>
                  </a:lnTo>
                  <a:lnTo>
                    <a:pt x="0" y="39"/>
                  </a:lnTo>
                  <a:lnTo>
                    <a:pt x="1" y="32"/>
                  </a:lnTo>
                  <a:lnTo>
                    <a:pt x="3" y="24"/>
                  </a:lnTo>
                  <a:lnTo>
                    <a:pt x="6" y="17"/>
                  </a:lnTo>
                  <a:lnTo>
                    <a:pt x="11" y="12"/>
                  </a:lnTo>
                  <a:lnTo>
                    <a:pt x="16" y="7"/>
                  </a:lnTo>
                  <a:lnTo>
                    <a:pt x="23" y="3"/>
                  </a:lnTo>
                  <a:lnTo>
                    <a:pt x="31" y="0"/>
                  </a:lnTo>
                  <a:lnTo>
                    <a:pt x="38" y="0"/>
                  </a:lnTo>
                  <a:lnTo>
                    <a:pt x="398" y="0"/>
                  </a:lnTo>
                  <a:lnTo>
                    <a:pt x="398" y="0"/>
                  </a:lnTo>
                  <a:lnTo>
                    <a:pt x="405" y="0"/>
                  </a:lnTo>
                  <a:lnTo>
                    <a:pt x="413" y="3"/>
                  </a:lnTo>
                  <a:lnTo>
                    <a:pt x="420" y="7"/>
                  </a:lnTo>
                  <a:lnTo>
                    <a:pt x="425" y="12"/>
                  </a:lnTo>
                  <a:lnTo>
                    <a:pt x="430" y="17"/>
                  </a:lnTo>
                  <a:lnTo>
                    <a:pt x="433" y="24"/>
                  </a:lnTo>
                  <a:lnTo>
                    <a:pt x="435" y="32"/>
                  </a:lnTo>
                  <a:lnTo>
                    <a:pt x="436" y="39"/>
                  </a:lnTo>
                  <a:lnTo>
                    <a:pt x="436" y="5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7" name="Freeform 57">
              <a:extLst>
                <a:ext uri="{FF2B5EF4-FFF2-40B4-BE49-F238E27FC236}">
                  <a16:creationId xmlns:a16="http://schemas.microsoft.com/office/drawing/2014/main" id="{4A6D6381-8FC4-4D26-BAB2-CE92427363CE}"/>
                </a:ext>
              </a:extLst>
            </p:cNvPr>
            <p:cNvSpPr>
              <a:spLocks/>
            </p:cNvSpPr>
            <p:nvPr/>
          </p:nvSpPr>
          <p:spPr bwMode="auto">
            <a:xfrm>
              <a:off x="9729788" y="4408488"/>
              <a:ext cx="1457325" cy="563563"/>
            </a:xfrm>
            <a:custGeom>
              <a:avLst/>
              <a:gdLst>
                <a:gd name="T0" fmla="*/ 900 w 918"/>
                <a:gd name="T1" fmla="*/ 355 h 355"/>
                <a:gd name="T2" fmla="*/ 18 w 918"/>
                <a:gd name="T3" fmla="*/ 355 h 355"/>
                <a:gd name="T4" fmla="*/ 18 w 918"/>
                <a:gd name="T5" fmla="*/ 355 h 355"/>
                <a:gd name="T6" fmla="*/ 15 w 918"/>
                <a:gd name="T7" fmla="*/ 354 h 355"/>
                <a:gd name="T8" fmla="*/ 12 w 918"/>
                <a:gd name="T9" fmla="*/ 353 h 355"/>
                <a:gd name="T10" fmla="*/ 6 w 918"/>
                <a:gd name="T11" fmla="*/ 350 h 355"/>
                <a:gd name="T12" fmla="*/ 2 w 918"/>
                <a:gd name="T13" fmla="*/ 344 h 355"/>
                <a:gd name="T14" fmla="*/ 0 w 918"/>
                <a:gd name="T15" fmla="*/ 341 h 355"/>
                <a:gd name="T16" fmla="*/ 0 w 918"/>
                <a:gd name="T17" fmla="*/ 338 h 355"/>
                <a:gd name="T18" fmla="*/ 0 w 918"/>
                <a:gd name="T19" fmla="*/ 18 h 355"/>
                <a:gd name="T20" fmla="*/ 0 w 918"/>
                <a:gd name="T21" fmla="*/ 18 h 355"/>
                <a:gd name="T22" fmla="*/ 0 w 918"/>
                <a:gd name="T23" fmla="*/ 15 h 355"/>
                <a:gd name="T24" fmla="*/ 2 w 918"/>
                <a:gd name="T25" fmla="*/ 11 h 355"/>
                <a:gd name="T26" fmla="*/ 6 w 918"/>
                <a:gd name="T27" fmla="*/ 6 h 355"/>
                <a:gd name="T28" fmla="*/ 12 w 918"/>
                <a:gd name="T29" fmla="*/ 1 h 355"/>
                <a:gd name="T30" fmla="*/ 15 w 918"/>
                <a:gd name="T31" fmla="*/ 1 h 355"/>
                <a:gd name="T32" fmla="*/ 18 w 918"/>
                <a:gd name="T33" fmla="*/ 0 h 355"/>
                <a:gd name="T34" fmla="*/ 900 w 918"/>
                <a:gd name="T35" fmla="*/ 0 h 355"/>
                <a:gd name="T36" fmla="*/ 900 w 918"/>
                <a:gd name="T37" fmla="*/ 0 h 355"/>
                <a:gd name="T38" fmla="*/ 904 w 918"/>
                <a:gd name="T39" fmla="*/ 1 h 355"/>
                <a:gd name="T40" fmla="*/ 908 w 918"/>
                <a:gd name="T41" fmla="*/ 1 h 355"/>
                <a:gd name="T42" fmla="*/ 913 w 918"/>
                <a:gd name="T43" fmla="*/ 6 h 355"/>
                <a:gd name="T44" fmla="*/ 916 w 918"/>
                <a:gd name="T45" fmla="*/ 11 h 355"/>
                <a:gd name="T46" fmla="*/ 918 w 918"/>
                <a:gd name="T47" fmla="*/ 15 h 355"/>
                <a:gd name="T48" fmla="*/ 918 w 918"/>
                <a:gd name="T49" fmla="*/ 18 h 355"/>
                <a:gd name="T50" fmla="*/ 918 w 918"/>
                <a:gd name="T51" fmla="*/ 338 h 355"/>
                <a:gd name="T52" fmla="*/ 918 w 918"/>
                <a:gd name="T53" fmla="*/ 338 h 355"/>
                <a:gd name="T54" fmla="*/ 918 w 918"/>
                <a:gd name="T55" fmla="*/ 341 h 355"/>
                <a:gd name="T56" fmla="*/ 916 w 918"/>
                <a:gd name="T57" fmla="*/ 344 h 355"/>
                <a:gd name="T58" fmla="*/ 913 w 918"/>
                <a:gd name="T59" fmla="*/ 350 h 355"/>
                <a:gd name="T60" fmla="*/ 908 w 918"/>
                <a:gd name="T61" fmla="*/ 353 h 355"/>
                <a:gd name="T62" fmla="*/ 904 w 918"/>
                <a:gd name="T63" fmla="*/ 354 h 355"/>
                <a:gd name="T64" fmla="*/ 900 w 918"/>
                <a:gd name="T65" fmla="*/ 355 h 355"/>
                <a:gd name="T66" fmla="*/ 900 w 918"/>
                <a:gd name="T6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8" h="355">
                  <a:moveTo>
                    <a:pt x="900" y="355"/>
                  </a:moveTo>
                  <a:lnTo>
                    <a:pt x="18" y="355"/>
                  </a:lnTo>
                  <a:lnTo>
                    <a:pt x="18" y="355"/>
                  </a:lnTo>
                  <a:lnTo>
                    <a:pt x="15" y="354"/>
                  </a:lnTo>
                  <a:lnTo>
                    <a:pt x="12" y="353"/>
                  </a:lnTo>
                  <a:lnTo>
                    <a:pt x="6" y="350"/>
                  </a:lnTo>
                  <a:lnTo>
                    <a:pt x="2" y="344"/>
                  </a:lnTo>
                  <a:lnTo>
                    <a:pt x="0" y="341"/>
                  </a:lnTo>
                  <a:lnTo>
                    <a:pt x="0" y="338"/>
                  </a:lnTo>
                  <a:lnTo>
                    <a:pt x="0" y="18"/>
                  </a:lnTo>
                  <a:lnTo>
                    <a:pt x="0" y="18"/>
                  </a:lnTo>
                  <a:lnTo>
                    <a:pt x="0" y="15"/>
                  </a:lnTo>
                  <a:lnTo>
                    <a:pt x="2" y="11"/>
                  </a:lnTo>
                  <a:lnTo>
                    <a:pt x="6" y="6"/>
                  </a:lnTo>
                  <a:lnTo>
                    <a:pt x="12" y="1"/>
                  </a:lnTo>
                  <a:lnTo>
                    <a:pt x="15" y="1"/>
                  </a:lnTo>
                  <a:lnTo>
                    <a:pt x="18" y="0"/>
                  </a:lnTo>
                  <a:lnTo>
                    <a:pt x="900" y="0"/>
                  </a:lnTo>
                  <a:lnTo>
                    <a:pt x="900" y="0"/>
                  </a:lnTo>
                  <a:lnTo>
                    <a:pt x="904" y="1"/>
                  </a:lnTo>
                  <a:lnTo>
                    <a:pt x="908" y="1"/>
                  </a:lnTo>
                  <a:lnTo>
                    <a:pt x="913" y="6"/>
                  </a:lnTo>
                  <a:lnTo>
                    <a:pt x="916" y="11"/>
                  </a:lnTo>
                  <a:lnTo>
                    <a:pt x="918" y="15"/>
                  </a:lnTo>
                  <a:lnTo>
                    <a:pt x="918" y="18"/>
                  </a:lnTo>
                  <a:lnTo>
                    <a:pt x="918" y="338"/>
                  </a:lnTo>
                  <a:lnTo>
                    <a:pt x="918" y="338"/>
                  </a:lnTo>
                  <a:lnTo>
                    <a:pt x="918" y="341"/>
                  </a:lnTo>
                  <a:lnTo>
                    <a:pt x="916" y="344"/>
                  </a:lnTo>
                  <a:lnTo>
                    <a:pt x="913" y="350"/>
                  </a:lnTo>
                  <a:lnTo>
                    <a:pt x="908" y="353"/>
                  </a:lnTo>
                  <a:lnTo>
                    <a:pt x="904" y="354"/>
                  </a:lnTo>
                  <a:lnTo>
                    <a:pt x="900" y="355"/>
                  </a:lnTo>
                  <a:lnTo>
                    <a:pt x="900" y="355"/>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8" name="Freeform 58">
              <a:extLst>
                <a:ext uri="{FF2B5EF4-FFF2-40B4-BE49-F238E27FC236}">
                  <a16:creationId xmlns:a16="http://schemas.microsoft.com/office/drawing/2014/main" id="{DE6F5877-51E8-44A2-B747-F0F5DD59EABD}"/>
                </a:ext>
              </a:extLst>
            </p:cNvPr>
            <p:cNvSpPr>
              <a:spLocks/>
            </p:cNvSpPr>
            <p:nvPr/>
          </p:nvSpPr>
          <p:spPr bwMode="auto">
            <a:xfrm>
              <a:off x="10402888" y="3600450"/>
              <a:ext cx="111125" cy="808038"/>
            </a:xfrm>
            <a:custGeom>
              <a:avLst/>
              <a:gdLst>
                <a:gd name="T0" fmla="*/ 70 w 70"/>
                <a:gd name="T1" fmla="*/ 509 h 509"/>
                <a:gd name="T2" fmla="*/ 0 w 70"/>
                <a:gd name="T3" fmla="*/ 509 h 509"/>
                <a:gd name="T4" fmla="*/ 0 w 70"/>
                <a:gd name="T5" fmla="*/ 35 h 509"/>
                <a:gd name="T6" fmla="*/ 0 w 70"/>
                <a:gd name="T7" fmla="*/ 35 h 509"/>
                <a:gd name="T8" fmla="*/ 1 w 70"/>
                <a:gd name="T9" fmla="*/ 28 h 509"/>
                <a:gd name="T10" fmla="*/ 3 w 70"/>
                <a:gd name="T11" fmla="*/ 22 h 509"/>
                <a:gd name="T12" fmla="*/ 7 w 70"/>
                <a:gd name="T13" fmla="*/ 15 h 509"/>
                <a:gd name="T14" fmla="*/ 10 w 70"/>
                <a:gd name="T15" fmla="*/ 10 h 509"/>
                <a:gd name="T16" fmla="*/ 16 w 70"/>
                <a:gd name="T17" fmla="*/ 6 h 509"/>
                <a:gd name="T18" fmla="*/ 21 w 70"/>
                <a:gd name="T19" fmla="*/ 3 h 509"/>
                <a:gd name="T20" fmla="*/ 28 w 70"/>
                <a:gd name="T21" fmla="*/ 0 h 509"/>
                <a:gd name="T22" fmla="*/ 36 w 70"/>
                <a:gd name="T23" fmla="*/ 0 h 509"/>
                <a:gd name="T24" fmla="*/ 36 w 70"/>
                <a:gd name="T25" fmla="*/ 0 h 509"/>
                <a:gd name="T26" fmla="*/ 36 w 70"/>
                <a:gd name="T27" fmla="*/ 0 h 509"/>
                <a:gd name="T28" fmla="*/ 42 w 70"/>
                <a:gd name="T29" fmla="*/ 0 h 509"/>
                <a:gd name="T30" fmla="*/ 49 w 70"/>
                <a:gd name="T31" fmla="*/ 3 h 509"/>
                <a:gd name="T32" fmla="*/ 54 w 70"/>
                <a:gd name="T33" fmla="*/ 6 h 509"/>
                <a:gd name="T34" fmla="*/ 60 w 70"/>
                <a:gd name="T35" fmla="*/ 10 h 509"/>
                <a:gd name="T36" fmla="*/ 64 w 70"/>
                <a:gd name="T37" fmla="*/ 15 h 509"/>
                <a:gd name="T38" fmla="*/ 67 w 70"/>
                <a:gd name="T39" fmla="*/ 22 h 509"/>
                <a:gd name="T40" fmla="*/ 69 w 70"/>
                <a:gd name="T41" fmla="*/ 28 h 509"/>
                <a:gd name="T42" fmla="*/ 70 w 70"/>
                <a:gd name="T43" fmla="*/ 35 h 509"/>
                <a:gd name="T44" fmla="*/ 70 w 70"/>
                <a:gd name="T45"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09">
                  <a:moveTo>
                    <a:pt x="70" y="509"/>
                  </a:moveTo>
                  <a:lnTo>
                    <a:pt x="0" y="509"/>
                  </a:lnTo>
                  <a:lnTo>
                    <a:pt x="0" y="35"/>
                  </a:lnTo>
                  <a:lnTo>
                    <a:pt x="0" y="35"/>
                  </a:lnTo>
                  <a:lnTo>
                    <a:pt x="1" y="28"/>
                  </a:lnTo>
                  <a:lnTo>
                    <a:pt x="3" y="22"/>
                  </a:lnTo>
                  <a:lnTo>
                    <a:pt x="7" y="15"/>
                  </a:lnTo>
                  <a:lnTo>
                    <a:pt x="10" y="10"/>
                  </a:lnTo>
                  <a:lnTo>
                    <a:pt x="16" y="6"/>
                  </a:lnTo>
                  <a:lnTo>
                    <a:pt x="21" y="3"/>
                  </a:lnTo>
                  <a:lnTo>
                    <a:pt x="28" y="0"/>
                  </a:lnTo>
                  <a:lnTo>
                    <a:pt x="36" y="0"/>
                  </a:lnTo>
                  <a:lnTo>
                    <a:pt x="36" y="0"/>
                  </a:lnTo>
                  <a:lnTo>
                    <a:pt x="36" y="0"/>
                  </a:lnTo>
                  <a:lnTo>
                    <a:pt x="42" y="0"/>
                  </a:lnTo>
                  <a:lnTo>
                    <a:pt x="49" y="3"/>
                  </a:lnTo>
                  <a:lnTo>
                    <a:pt x="54" y="6"/>
                  </a:lnTo>
                  <a:lnTo>
                    <a:pt x="60" y="10"/>
                  </a:lnTo>
                  <a:lnTo>
                    <a:pt x="64" y="15"/>
                  </a:lnTo>
                  <a:lnTo>
                    <a:pt x="67" y="22"/>
                  </a:lnTo>
                  <a:lnTo>
                    <a:pt x="69" y="28"/>
                  </a:lnTo>
                  <a:lnTo>
                    <a:pt x="70" y="35"/>
                  </a:lnTo>
                  <a:lnTo>
                    <a:pt x="70" y="509"/>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9" name="Freeform 59">
              <a:extLst>
                <a:ext uri="{FF2B5EF4-FFF2-40B4-BE49-F238E27FC236}">
                  <a16:creationId xmlns:a16="http://schemas.microsoft.com/office/drawing/2014/main" id="{F6152CCB-CF0C-4095-8AA7-F8882B536F97}"/>
                </a:ext>
              </a:extLst>
            </p:cNvPr>
            <p:cNvSpPr>
              <a:spLocks/>
            </p:cNvSpPr>
            <p:nvPr/>
          </p:nvSpPr>
          <p:spPr bwMode="auto">
            <a:xfrm>
              <a:off x="9845676" y="3859213"/>
              <a:ext cx="460375" cy="461963"/>
            </a:xfrm>
            <a:custGeom>
              <a:avLst/>
              <a:gdLst>
                <a:gd name="T0" fmla="*/ 0 w 290"/>
                <a:gd name="T1" fmla="*/ 291 h 291"/>
                <a:gd name="T2" fmla="*/ 0 w 290"/>
                <a:gd name="T3" fmla="*/ 291 h 291"/>
                <a:gd name="T4" fmla="*/ 5 w 290"/>
                <a:gd name="T5" fmla="*/ 263 h 291"/>
                <a:gd name="T6" fmla="*/ 12 w 290"/>
                <a:gd name="T7" fmla="*/ 236 h 291"/>
                <a:gd name="T8" fmla="*/ 22 w 290"/>
                <a:gd name="T9" fmla="*/ 211 h 291"/>
                <a:gd name="T10" fmla="*/ 34 w 290"/>
                <a:gd name="T11" fmla="*/ 186 h 291"/>
                <a:gd name="T12" fmla="*/ 48 w 290"/>
                <a:gd name="T13" fmla="*/ 162 h 291"/>
                <a:gd name="T14" fmla="*/ 62 w 290"/>
                <a:gd name="T15" fmla="*/ 140 h 291"/>
                <a:gd name="T16" fmla="*/ 80 w 290"/>
                <a:gd name="T17" fmla="*/ 118 h 291"/>
                <a:gd name="T18" fmla="*/ 98 w 290"/>
                <a:gd name="T19" fmla="*/ 98 h 291"/>
                <a:gd name="T20" fmla="*/ 118 w 290"/>
                <a:gd name="T21" fmla="*/ 80 h 291"/>
                <a:gd name="T22" fmla="*/ 139 w 290"/>
                <a:gd name="T23" fmla="*/ 63 h 291"/>
                <a:gd name="T24" fmla="*/ 161 w 290"/>
                <a:gd name="T25" fmla="*/ 47 h 291"/>
                <a:gd name="T26" fmla="*/ 185 w 290"/>
                <a:gd name="T27" fmla="*/ 34 h 291"/>
                <a:gd name="T28" fmla="*/ 210 w 290"/>
                <a:gd name="T29" fmla="*/ 23 h 291"/>
                <a:gd name="T30" fmla="*/ 235 w 290"/>
                <a:gd name="T31" fmla="*/ 13 h 291"/>
                <a:gd name="T32" fmla="*/ 263 w 290"/>
                <a:gd name="T33" fmla="*/ 5 h 291"/>
                <a:gd name="T34" fmla="*/ 290 w 290"/>
                <a:gd name="T3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291">
                  <a:moveTo>
                    <a:pt x="0" y="291"/>
                  </a:moveTo>
                  <a:lnTo>
                    <a:pt x="0" y="291"/>
                  </a:lnTo>
                  <a:lnTo>
                    <a:pt x="5" y="263"/>
                  </a:lnTo>
                  <a:lnTo>
                    <a:pt x="12" y="236"/>
                  </a:lnTo>
                  <a:lnTo>
                    <a:pt x="22" y="211"/>
                  </a:lnTo>
                  <a:lnTo>
                    <a:pt x="34" y="186"/>
                  </a:lnTo>
                  <a:lnTo>
                    <a:pt x="48" y="162"/>
                  </a:lnTo>
                  <a:lnTo>
                    <a:pt x="62" y="140"/>
                  </a:lnTo>
                  <a:lnTo>
                    <a:pt x="80" y="118"/>
                  </a:lnTo>
                  <a:lnTo>
                    <a:pt x="98" y="98"/>
                  </a:lnTo>
                  <a:lnTo>
                    <a:pt x="118" y="80"/>
                  </a:lnTo>
                  <a:lnTo>
                    <a:pt x="139" y="63"/>
                  </a:lnTo>
                  <a:lnTo>
                    <a:pt x="161" y="47"/>
                  </a:lnTo>
                  <a:lnTo>
                    <a:pt x="185" y="34"/>
                  </a:lnTo>
                  <a:lnTo>
                    <a:pt x="210" y="23"/>
                  </a:lnTo>
                  <a:lnTo>
                    <a:pt x="235" y="13"/>
                  </a:lnTo>
                  <a:lnTo>
                    <a:pt x="263" y="5"/>
                  </a:lnTo>
                  <a:lnTo>
                    <a:pt x="29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0" name="Freeform 60">
              <a:extLst>
                <a:ext uri="{FF2B5EF4-FFF2-40B4-BE49-F238E27FC236}">
                  <a16:creationId xmlns:a16="http://schemas.microsoft.com/office/drawing/2014/main" id="{B71662FC-DFDE-4D5F-B0D8-5E5B6DFC30EF}"/>
                </a:ext>
              </a:extLst>
            </p:cNvPr>
            <p:cNvSpPr>
              <a:spLocks/>
            </p:cNvSpPr>
            <p:nvPr/>
          </p:nvSpPr>
          <p:spPr bwMode="auto">
            <a:xfrm>
              <a:off x="9956801" y="3973513"/>
              <a:ext cx="341313" cy="347663"/>
            </a:xfrm>
            <a:custGeom>
              <a:avLst/>
              <a:gdLst>
                <a:gd name="T0" fmla="*/ 0 w 215"/>
                <a:gd name="T1" fmla="*/ 219 h 219"/>
                <a:gd name="T2" fmla="*/ 0 w 215"/>
                <a:gd name="T3" fmla="*/ 219 h 219"/>
                <a:gd name="T4" fmla="*/ 4 w 215"/>
                <a:gd name="T5" fmla="*/ 199 h 219"/>
                <a:gd name="T6" fmla="*/ 11 w 215"/>
                <a:gd name="T7" fmla="*/ 179 h 219"/>
                <a:gd name="T8" fmla="*/ 19 w 215"/>
                <a:gd name="T9" fmla="*/ 160 h 219"/>
                <a:gd name="T10" fmla="*/ 28 w 215"/>
                <a:gd name="T11" fmla="*/ 142 h 219"/>
                <a:gd name="T12" fmla="*/ 38 w 215"/>
                <a:gd name="T13" fmla="*/ 124 h 219"/>
                <a:gd name="T14" fmla="*/ 49 w 215"/>
                <a:gd name="T15" fmla="*/ 108 h 219"/>
                <a:gd name="T16" fmla="*/ 62 w 215"/>
                <a:gd name="T17" fmla="*/ 92 h 219"/>
                <a:gd name="T18" fmla="*/ 75 w 215"/>
                <a:gd name="T19" fmla="*/ 78 h 219"/>
                <a:gd name="T20" fmla="*/ 90 w 215"/>
                <a:gd name="T21" fmla="*/ 63 h 219"/>
                <a:gd name="T22" fmla="*/ 105 w 215"/>
                <a:gd name="T23" fmla="*/ 51 h 219"/>
                <a:gd name="T24" fmla="*/ 122 w 215"/>
                <a:gd name="T25" fmla="*/ 39 h 219"/>
                <a:gd name="T26" fmla="*/ 139 w 215"/>
                <a:gd name="T27" fmla="*/ 29 h 219"/>
                <a:gd name="T28" fmla="*/ 156 w 215"/>
                <a:gd name="T29" fmla="*/ 20 h 219"/>
                <a:gd name="T30" fmla="*/ 175 w 215"/>
                <a:gd name="T31" fmla="*/ 11 h 219"/>
                <a:gd name="T32" fmla="*/ 195 w 215"/>
                <a:gd name="T33" fmla="*/ 4 h 219"/>
                <a:gd name="T34" fmla="*/ 215 w 215"/>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9">
                  <a:moveTo>
                    <a:pt x="0" y="219"/>
                  </a:moveTo>
                  <a:lnTo>
                    <a:pt x="0" y="219"/>
                  </a:lnTo>
                  <a:lnTo>
                    <a:pt x="4" y="199"/>
                  </a:lnTo>
                  <a:lnTo>
                    <a:pt x="11" y="179"/>
                  </a:lnTo>
                  <a:lnTo>
                    <a:pt x="19" y="160"/>
                  </a:lnTo>
                  <a:lnTo>
                    <a:pt x="28" y="142"/>
                  </a:lnTo>
                  <a:lnTo>
                    <a:pt x="38" y="124"/>
                  </a:lnTo>
                  <a:lnTo>
                    <a:pt x="49" y="108"/>
                  </a:lnTo>
                  <a:lnTo>
                    <a:pt x="62" y="92"/>
                  </a:lnTo>
                  <a:lnTo>
                    <a:pt x="75" y="78"/>
                  </a:lnTo>
                  <a:lnTo>
                    <a:pt x="90" y="63"/>
                  </a:lnTo>
                  <a:lnTo>
                    <a:pt x="105" y="51"/>
                  </a:lnTo>
                  <a:lnTo>
                    <a:pt x="122" y="39"/>
                  </a:lnTo>
                  <a:lnTo>
                    <a:pt x="139" y="29"/>
                  </a:lnTo>
                  <a:lnTo>
                    <a:pt x="156" y="20"/>
                  </a:lnTo>
                  <a:lnTo>
                    <a:pt x="175" y="11"/>
                  </a:lnTo>
                  <a:lnTo>
                    <a:pt x="195" y="4"/>
                  </a:lnTo>
                  <a:lnTo>
                    <a:pt x="215"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1" name="Freeform 61">
              <a:extLst>
                <a:ext uri="{FF2B5EF4-FFF2-40B4-BE49-F238E27FC236}">
                  <a16:creationId xmlns:a16="http://schemas.microsoft.com/office/drawing/2014/main" id="{9117415A-262D-4130-8E7F-573D34F8BB22}"/>
                </a:ext>
              </a:extLst>
            </p:cNvPr>
            <p:cNvSpPr>
              <a:spLocks/>
            </p:cNvSpPr>
            <p:nvPr/>
          </p:nvSpPr>
          <p:spPr bwMode="auto">
            <a:xfrm>
              <a:off x="10075863" y="4090988"/>
              <a:ext cx="230188" cy="230188"/>
            </a:xfrm>
            <a:custGeom>
              <a:avLst/>
              <a:gdLst>
                <a:gd name="T0" fmla="*/ 0 w 145"/>
                <a:gd name="T1" fmla="*/ 145 h 145"/>
                <a:gd name="T2" fmla="*/ 0 w 145"/>
                <a:gd name="T3" fmla="*/ 145 h 145"/>
                <a:gd name="T4" fmla="*/ 4 w 145"/>
                <a:gd name="T5" fmla="*/ 131 h 145"/>
                <a:gd name="T6" fmla="*/ 9 w 145"/>
                <a:gd name="T7" fmla="*/ 119 h 145"/>
                <a:gd name="T8" fmla="*/ 15 w 145"/>
                <a:gd name="T9" fmla="*/ 107 h 145"/>
                <a:gd name="T10" fmla="*/ 21 w 145"/>
                <a:gd name="T11" fmla="*/ 96 h 145"/>
                <a:gd name="T12" fmla="*/ 28 w 145"/>
                <a:gd name="T13" fmla="*/ 83 h 145"/>
                <a:gd name="T14" fmla="*/ 36 w 145"/>
                <a:gd name="T15" fmla="*/ 73 h 145"/>
                <a:gd name="T16" fmla="*/ 45 w 145"/>
                <a:gd name="T17" fmla="*/ 62 h 145"/>
                <a:gd name="T18" fmla="*/ 54 w 145"/>
                <a:gd name="T19" fmla="*/ 53 h 145"/>
                <a:gd name="T20" fmla="*/ 64 w 145"/>
                <a:gd name="T21" fmla="*/ 45 h 145"/>
                <a:gd name="T22" fmla="*/ 74 w 145"/>
                <a:gd name="T23" fmla="*/ 36 h 145"/>
                <a:gd name="T24" fmla="*/ 85 w 145"/>
                <a:gd name="T25" fmla="*/ 28 h 145"/>
                <a:gd name="T26" fmla="*/ 96 w 145"/>
                <a:gd name="T27" fmla="*/ 20 h 145"/>
                <a:gd name="T28" fmla="*/ 107 w 145"/>
                <a:gd name="T29" fmla="*/ 15 h 145"/>
                <a:gd name="T30" fmla="*/ 119 w 145"/>
                <a:gd name="T31" fmla="*/ 9 h 145"/>
                <a:gd name="T32" fmla="*/ 133 w 145"/>
                <a:gd name="T33" fmla="*/ 4 h 145"/>
                <a:gd name="T34" fmla="*/ 145 w 145"/>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0" y="145"/>
                  </a:moveTo>
                  <a:lnTo>
                    <a:pt x="0" y="145"/>
                  </a:lnTo>
                  <a:lnTo>
                    <a:pt x="4" y="131"/>
                  </a:lnTo>
                  <a:lnTo>
                    <a:pt x="9" y="119"/>
                  </a:lnTo>
                  <a:lnTo>
                    <a:pt x="15" y="107"/>
                  </a:lnTo>
                  <a:lnTo>
                    <a:pt x="21" y="96"/>
                  </a:lnTo>
                  <a:lnTo>
                    <a:pt x="28" y="83"/>
                  </a:lnTo>
                  <a:lnTo>
                    <a:pt x="36" y="73"/>
                  </a:lnTo>
                  <a:lnTo>
                    <a:pt x="45" y="62"/>
                  </a:lnTo>
                  <a:lnTo>
                    <a:pt x="54" y="53"/>
                  </a:lnTo>
                  <a:lnTo>
                    <a:pt x="64" y="45"/>
                  </a:lnTo>
                  <a:lnTo>
                    <a:pt x="74" y="36"/>
                  </a:lnTo>
                  <a:lnTo>
                    <a:pt x="85" y="28"/>
                  </a:lnTo>
                  <a:lnTo>
                    <a:pt x="96" y="20"/>
                  </a:lnTo>
                  <a:lnTo>
                    <a:pt x="107" y="15"/>
                  </a:lnTo>
                  <a:lnTo>
                    <a:pt x="119" y="9"/>
                  </a:lnTo>
                  <a:lnTo>
                    <a:pt x="133" y="4"/>
                  </a:lnTo>
                  <a:lnTo>
                    <a:pt x="145"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2" name="Freeform 62">
              <a:extLst>
                <a:ext uri="{FF2B5EF4-FFF2-40B4-BE49-F238E27FC236}">
                  <a16:creationId xmlns:a16="http://schemas.microsoft.com/office/drawing/2014/main" id="{2B6B3DD9-F6B8-47DD-8C34-F7727714F0DC}"/>
                </a:ext>
              </a:extLst>
            </p:cNvPr>
            <p:cNvSpPr>
              <a:spLocks/>
            </p:cNvSpPr>
            <p:nvPr/>
          </p:nvSpPr>
          <p:spPr bwMode="auto">
            <a:xfrm>
              <a:off x="10191751" y="4205288"/>
              <a:ext cx="114300" cy="117475"/>
            </a:xfrm>
            <a:custGeom>
              <a:avLst/>
              <a:gdLst>
                <a:gd name="T0" fmla="*/ 0 w 72"/>
                <a:gd name="T1" fmla="*/ 74 h 74"/>
                <a:gd name="T2" fmla="*/ 0 w 72"/>
                <a:gd name="T3" fmla="*/ 74 h 74"/>
                <a:gd name="T4" fmla="*/ 5 w 72"/>
                <a:gd name="T5" fmla="*/ 63 h 74"/>
                <a:gd name="T6" fmla="*/ 12 w 72"/>
                <a:gd name="T7" fmla="*/ 50 h 74"/>
                <a:gd name="T8" fmla="*/ 20 w 72"/>
                <a:gd name="T9" fmla="*/ 40 h 74"/>
                <a:gd name="T10" fmla="*/ 28 w 72"/>
                <a:gd name="T11" fmla="*/ 30 h 74"/>
                <a:gd name="T12" fmla="*/ 38 w 72"/>
                <a:gd name="T13" fmla="*/ 21 h 74"/>
                <a:gd name="T14" fmla="*/ 50 w 72"/>
                <a:gd name="T15" fmla="*/ 14 h 74"/>
                <a:gd name="T16" fmla="*/ 61 w 72"/>
                <a:gd name="T17" fmla="*/ 6 h 74"/>
                <a:gd name="T18" fmla="*/ 72 w 72"/>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4">
                  <a:moveTo>
                    <a:pt x="0" y="74"/>
                  </a:moveTo>
                  <a:lnTo>
                    <a:pt x="0" y="74"/>
                  </a:lnTo>
                  <a:lnTo>
                    <a:pt x="5" y="63"/>
                  </a:lnTo>
                  <a:lnTo>
                    <a:pt x="12" y="50"/>
                  </a:lnTo>
                  <a:lnTo>
                    <a:pt x="20" y="40"/>
                  </a:lnTo>
                  <a:lnTo>
                    <a:pt x="28" y="30"/>
                  </a:lnTo>
                  <a:lnTo>
                    <a:pt x="38" y="21"/>
                  </a:lnTo>
                  <a:lnTo>
                    <a:pt x="50" y="14"/>
                  </a:lnTo>
                  <a:lnTo>
                    <a:pt x="61" y="6"/>
                  </a:lnTo>
                  <a:lnTo>
                    <a:pt x="72"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3" name="Freeform 63">
              <a:extLst>
                <a:ext uri="{FF2B5EF4-FFF2-40B4-BE49-F238E27FC236}">
                  <a16:creationId xmlns:a16="http://schemas.microsoft.com/office/drawing/2014/main" id="{0C905F5B-E114-4216-93C2-A5FAEFA2CEC8}"/>
                </a:ext>
              </a:extLst>
            </p:cNvPr>
            <p:cNvSpPr>
              <a:spLocks/>
            </p:cNvSpPr>
            <p:nvPr/>
          </p:nvSpPr>
          <p:spPr bwMode="auto">
            <a:xfrm>
              <a:off x="10610851" y="3859213"/>
              <a:ext cx="461963" cy="461963"/>
            </a:xfrm>
            <a:custGeom>
              <a:avLst/>
              <a:gdLst>
                <a:gd name="T0" fmla="*/ 291 w 291"/>
                <a:gd name="T1" fmla="*/ 291 h 291"/>
                <a:gd name="T2" fmla="*/ 291 w 291"/>
                <a:gd name="T3" fmla="*/ 291 h 291"/>
                <a:gd name="T4" fmla="*/ 286 w 291"/>
                <a:gd name="T5" fmla="*/ 263 h 291"/>
                <a:gd name="T6" fmla="*/ 278 w 291"/>
                <a:gd name="T7" fmla="*/ 236 h 291"/>
                <a:gd name="T8" fmla="*/ 268 w 291"/>
                <a:gd name="T9" fmla="*/ 211 h 291"/>
                <a:gd name="T10" fmla="*/ 257 w 291"/>
                <a:gd name="T11" fmla="*/ 186 h 291"/>
                <a:gd name="T12" fmla="*/ 244 w 291"/>
                <a:gd name="T13" fmla="*/ 162 h 291"/>
                <a:gd name="T14" fmla="*/ 228 w 291"/>
                <a:gd name="T15" fmla="*/ 140 h 291"/>
                <a:gd name="T16" fmla="*/ 211 w 291"/>
                <a:gd name="T17" fmla="*/ 118 h 291"/>
                <a:gd name="T18" fmla="*/ 192 w 291"/>
                <a:gd name="T19" fmla="*/ 98 h 291"/>
                <a:gd name="T20" fmla="*/ 172 w 291"/>
                <a:gd name="T21" fmla="*/ 80 h 291"/>
                <a:gd name="T22" fmla="*/ 151 w 291"/>
                <a:gd name="T23" fmla="*/ 63 h 291"/>
                <a:gd name="T24" fmla="*/ 129 w 291"/>
                <a:gd name="T25" fmla="*/ 47 h 291"/>
                <a:gd name="T26" fmla="*/ 105 w 291"/>
                <a:gd name="T27" fmla="*/ 34 h 291"/>
                <a:gd name="T28" fmla="*/ 80 w 291"/>
                <a:gd name="T29" fmla="*/ 23 h 291"/>
                <a:gd name="T30" fmla="*/ 55 w 291"/>
                <a:gd name="T31" fmla="*/ 13 h 291"/>
                <a:gd name="T32" fmla="*/ 28 w 291"/>
                <a:gd name="T33" fmla="*/ 5 h 291"/>
                <a:gd name="T34" fmla="*/ 0 w 291"/>
                <a:gd name="T3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291">
                  <a:moveTo>
                    <a:pt x="291" y="291"/>
                  </a:moveTo>
                  <a:lnTo>
                    <a:pt x="291" y="291"/>
                  </a:lnTo>
                  <a:lnTo>
                    <a:pt x="286" y="263"/>
                  </a:lnTo>
                  <a:lnTo>
                    <a:pt x="278" y="236"/>
                  </a:lnTo>
                  <a:lnTo>
                    <a:pt x="268" y="211"/>
                  </a:lnTo>
                  <a:lnTo>
                    <a:pt x="257" y="186"/>
                  </a:lnTo>
                  <a:lnTo>
                    <a:pt x="244" y="162"/>
                  </a:lnTo>
                  <a:lnTo>
                    <a:pt x="228" y="140"/>
                  </a:lnTo>
                  <a:lnTo>
                    <a:pt x="211" y="118"/>
                  </a:lnTo>
                  <a:lnTo>
                    <a:pt x="192" y="98"/>
                  </a:lnTo>
                  <a:lnTo>
                    <a:pt x="172" y="80"/>
                  </a:lnTo>
                  <a:lnTo>
                    <a:pt x="151" y="63"/>
                  </a:lnTo>
                  <a:lnTo>
                    <a:pt x="129" y="47"/>
                  </a:lnTo>
                  <a:lnTo>
                    <a:pt x="105" y="34"/>
                  </a:lnTo>
                  <a:lnTo>
                    <a:pt x="80" y="23"/>
                  </a:lnTo>
                  <a:lnTo>
                    <a:pt x="55" y="13"/>
                  </a:lnTo>
                  <a:lnTo>
                    <a:pt x="28" y="5"/>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4" name="Freeform 64">
              <a:extLst>
                <a:ext uri="{FF2B5EF4-FFF2-40B4-BE49-F238E27FC236}">
                  <a16:creationId xmlns:a16="http://schemas.microsoft.com/office/drawing/2014/main" id="{E6F4E061-A27F-4611-95B6-BDD6220F769F}"/>
                </a:ext>
              </a:extLst>
            </p:cNvPr>
            <p:cNvSpPr>
              <a:spLocks/>
            </p:cNvSpPr>
            <p:nvPr/>
          </p:nvSpPr>
          <p:spPr bwMode="auto">
            <a:xfrm>
              <a:off x="10618788" y="3973513"/>
              <a:ext cx="341313" cy="347663"/>
            </a:xfrm>
            <a:custGeom>
              <a:avLst/>
              <a:gdLst>
                <a:gd name="T0" fmla="*/ 215 w 215"/>
                <a:gd name="T1" fmla="*/ 219 h 219"/>
                <a:gd name="T2" fmla="*/ 215 w 215"/>
                <a:gd name="T3" fmla="*/ 219 h 219"/>
                <a:gd name="T4" fmla="*/ 211 w 215"/>
                <a:gd name="T5" fmla="*/ 199 h 219"/>
                <a:gd name="T6" fmla="*/ 204 w 215"/>
                <a:gd name="T7" fmla="*/ 179 h 219"/>
                <a:gd name="T8" fmla="*/ 196 w 215"/>
                <a:gd name="T9" fmla="*/ 160 h 219"/>
                <a:gd name="T10" fmla="*/ 187 w 215"/>
                <a:gd name="T11" fmla="*/ 142 h 219"/>
                <a:gd name="T12" fmla="*/ 177 w 215"/>
                <a:gd name="T13" fmla="*/ 124 h 219"/>
                <a:gd name="T14" fmla="*/ 166 w 215"/>
                <a:gd name="T15" fmla="*/ 108 h 219"/>
                <a:gd name="T16" fmla="*/ 154 w 215"/>
                <a:gd name="T17" fmla="*/ 92 h 219"/>
                <a:gd name="T18" fmla="*/ 140 w 215"/>
                <a:gd name="T19" fmla="*/ 78 h 219"/>
                <a:gd name="T20" fmla="*/ 125 w 215"/>
                <a:gd name="T21" fmla="*/ 63 h 219"/>
                <a:gd name="T22" fmla="*/ 110 w 215"/>
                <a:gd name="T23" fmla="*/ 51 h 219"/>
                <a:gd name="T24" fmla="*/ 94 w 215"/>
                <a:gd name="T25" fmla="*/ 39 h 219"/>
                <a:gd name="T26" fmla="*/ 76 w 215"/>
                <a:gd name="T27" fmla="*/ 29 h 219"/>
                <a:gd name="T28" fmla="*/ 59 w 215"/>
                <a:gd name="T29" fmla="*/ 20 h 219"/>
                <a:gd name="T30" fmla="*/ 40 w 215"/>
                <a:gd name="T31" fmla="*/ 11 h 219"/>
                <a:gd name="T32" fmla="*/ 20 w 215"/>
                <a:gd name="T33" fmla="*/ 4 h 219"/>
                <a:gd name="T34" fmla="*/ 0 w 215"/>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9">
                  <a:moveTo>
                    <a:pt x="215" y="219"/>
                  </a:moveTo>
                  <a:lnTo>
                    <a:pt x="215" y="219"/>
                  </a:lnTo>
                  <a:lnTo>
                    <a:pt x="211" y="199"/>
                  </a:lnTo>
                  <a:lnTo>
                    <a:pt x="204" y="179"/>
                  </a:lnTo>
                  <a:lnTo>
                    <a:pt x="196" y="160"/>
                  </a:lnTo>
                  <a:lnTo>
                    <a:pt x="187" y="142"/>
                  </a:lnTo>
                  <a:lnTo>
                    <a:pt x="177" y="124"/>
                  </a:lnTo>
                  <a:lnTo>
                    <a:pt x="166" y="108"/>
                  </a:lnTo>
                  <a:lnTo>
                    <a:pt x="154" y="92"/>
                  </a:lnTo>
                  <a:lnTo>
                    <a:pt x="140" y="78"/>
                  </a:lnTo>
                  <a:lnTo>
                    <a:pt x="125" y="63"/>
                  </a:lnTo>
                  <a:lnTo>
                    <a:pt x="110" y="51"/>
                  </a:lnTo>
                  <a:lnTo>
                    <a:pt x="94" y="39"/>
                  </a:lnTo>
                  <a:lnTo>
                    <a:pt x="76" y="29"/>
                  </a:lnTo>
                  <a:lnTo>
                    <a:pt x="59" y="20"/>
                  </a:lnTo>
                  <a:lnTo>
                    <a:pt x="40" y="11"/>
                  </a:lnTo>
                  <a:lnTo>
                    <a:pt x="20" y="4"/>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5" name="Freeform 65">
              <a:extLst>
                <a:ext uri="{FF2B5EF4-FFF2-40B4-BE49-F238E27FC236}">
                  <a16:creationId xmlns:a16="http://schemas.microsoft.com/office/drawing/2014/main" id="{41E2857D-813A-4398-90E5-27349BDDC0B3}"/>
                </a:ext>
              </a:extLst>
            </p:cNvPr>
            <p:cNvSpPr>
              <a:spLocks/>
            </p:cNvSpPr>
            <p:nvPr/>
          </p:nvSpPr>
          <p:spPr bwMode="auto">
            <a:xfrm>
              <a:off x="10610851" y="4090988"/>
              <a:ext cx="230188" cy="230188"/>
            </a:xfrm>
            <a:custGeom>
              <a:avLst/>
              <a:gdLst>
                <a:gd name="T0" fmla="*/ 145 w 145"/>
                <a:gd name="T1" fmla="*/ 145 h 145"/>
                <a:gd name="T2" fmla="*/ 145 w 145"/>
                <a:gd name="T3" fmla="*/ 145 h 145"/>
                <a:gd name="T4" fmla="*/ 141 w 145"/>
                <a:gd name="T5" fmla="*/ 131 h 145"/>
                <a:gd name="T6" fmla="*/ 136 w 145"/>
                <a:gd name="T7" fmla="*/ 119 h 145"/>
                <a:gd name="T8" fmla="*/ 130 w 145"/>
                <a:gd name="T9" fmla="*/ 107 h 145"/>
                <a:gd name="T10" fmla="*/ 125 w 145"/>
                <a:gd name="T11" fmla="*/ 96 h 145"/>
                <a:gd name="T12" fmla="*/ 117 w 145"/>
                <a:gd name="T13" fmla="*/ 83 h 145"/>
                <a:gd name="T14" fmla="*/ 109 w 145"/>
                <a:gd name="T15" fmla="*/ 73 h 145"/>
                <a:gd name="T16" fmla="*/ 100 w 145"/>
                <a:gd name="T17" fmla="*/ 62 h 145"/>
                <a:gd name="T18" fmla="*/ 91 w 145"/>
                <a:gd name="T19" fmla="*/ 53 h 145"/>
                <a:gd name="T20" fmla="*/ 82 w 145"/>
                <a:gd name="T21" fmla="*/ 45 h 145"/>
                <a:gd name="T22" fmla="*/ 71 w 145"/>
                <a:gd name="T23" fmla="*/ 36 h 145"/>
                <a:gd name="T24" fmla="*/ 61 w 145"/>
                <a:gd name="T25" fmla="*/ 28 h 145"/>
                <a:gd name="T26" fmla="*/ 49 w 145"/>
                <a:gd name="T27" fmla="*/ 20 h 145"/>
                <a:gd name="T28" fmla="*/ 38 w 145"/>
                <a:gd name="T29" fmla="*/ 15 h 145"/>
                <a:gd name="T30" fmla="*/ 26 w 145"/>
                <a:gd name="T31" fmla="*/ 9 h 145"/>
                <a:gd name="T32" fmla="*/ 13 w 145"/>
                <a:gd name="T33" fmla="*/ 4 h 145"/>
                <a:gd name="T34" fmla="*/ 0 w 145"/>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145" y="145"/>
                  </a:moveTo>
                  <a:lnTo>
                    <a:pt x="145" y="145"/>
                  </a:lnTo>
                  <a:lnTo>
                    <a:pt x="141" y="131"/>
                  </a:lnTo>
                  <a:lnTo>
                    <a:pt x="136" y="119"/>
                  </a:lnTo>
                  <a:lnTo>
                    <a:pt x="130" y="107"/>
                  </a:lnTo>
                  <a:lnTo>
                    <a:pt x="125" y="96"/>
                  </a:lnTo>
                  <a:lnTo>
                    <a:pt x="117" y="83"/>
                  </a:lnTo>
                  <a:lnTo>
                    <a:pt x="109" y="73"/>
                  </a:lnTo>
                  <a:lnTo>
                    <a:pt x="100" y="62"/>
                  </a:lnTo>
                  <a:lnTo>
                    <a:pt x="91" y="53"/>
                  </a:lnTo>
                  <a:lnTo>
                    <a:pt x="82" y="45"/>
                  </a:lnTo>
                  <a:lnTo>
                    <a:pt x="71" y="36"/>
                  </a:lnTo>
                  <a:lnTo>
                    <a:pt x="61" y="28"/>
                  </a:lnTo>
                  <a:lnTo>
                    <a:pt x="49" y="20"/>
                  </a:lnTo>
                  <a:lnTo>
                    <a:pt x="38" y="15"/>
                  </a:lnTo>
                  <a:lnTo>
                    <a:pt x="26" y="9"/>
                  </a:lnTo>
                  <a:lnTo>
                    <a:pt x="13" y="4"/>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6" name="Freeform 66">
              <a:extLst>
                <a:ext uri="{FF2B5EF4-FFF2-40B4-BE49-F238E27FC236}">
                  <a16:creationId xmlns:a16="http://schemas.microsoft.com/office/drawing/2014/main" id="{8056C359-3F7D-40BA-953A-747F3303CF9F}"/>
                </a:ext>
              </a:extLst>
            </p:cNvPr>
            <p:cNvSpPr>
              <a:spLocks/>
            </p:cNvSpPr>
            <p:nvPr/>
          </p:nvSpPr>
          <p:spPr bwMode="auto">
            <a:xfrm>
              <a:off x="10610851" y="4205288"/>
              <a:ext cx="114300" cy="117475"/>
            </a:xfrm>
            <a:custGeom>
              <a:avLst/>
              <a:gdLst>
                <a:gd name="T0" fmla="*/ 72 w 72"/>
                <a:gd name="T1" fmla="*/ 74 h 74"/>
                <a:gd name="T2" fmla="*/ 72 w 72"/>
                <a:gd name="T3" fmla="*/ 74 h 74"/>
                <a:gd name="T4" fmla="*/ 67 w 72"/>
                <a:gd name="T5" fmla="*/ 63 h 74"/>
                <a:gd name="T6" fmla="*/ 60 w 72"/>
                <a:gd name="T7" fmla="*/ 50 h 74"/>
                <a:gd name="T8" fmla="*/ 52 w 72"/>
                <a:gd name="T9" fmla="*/ 40 h 74"/>
                <a:gd name="T10" fmla="*/ 44 w 72"/>
                <a:gd name="T11" fmla="*/ 30 h 74"/>
                <a:gd name="T12" fmla="*/ 34 w 72"/>
                <a:gd name="T13" fmla="*/ 21 h 74"/>
                <a:gd name="T14" fmla="*/ 24 w 72"/>
                <a:gd name="T15" fmla="*/ 14 h 74"/>
                <a:gd name="T16" fmla="*/ 12 w 72"/>
                <a:gd name="T17" fmla="*/ 6 h 74"/>
                <a:gd name="T18" fmla="*/ 0 w 72"/>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4">
                  <a:moveTo>
                    <a:pt x="72" y="74"/>
                  </a:moveTo>
                  <a:lnTo>
                    <a:pt x="72" y="74"/>
                  </a:lnTo>
                  <a:lnTo>
                    <a:pt x="67" y="63"/>
                  </a:lnTo>
                  <a:lnTo>
                    <a:pt x="60" y="50"/>
                  </a:lnTo>
                  <a:lnTo>
                    <a:pt x="52" y="40"/>
                  </a:lnTo>
                  <a:lnTo>
                    <a:pt x="44" y="30"/>
                  </a:lnTo>
                  <a:lnTo>
                    <a:pt x="34" y="21"/>
                  </a:lnTo>
                  <a:lnTo>
                    <a:pt x="24" y="14"/>
                  </a:lnTo>
                  <a:lnTo>
                    <a:pt x="12" y="6"/>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7" name="Freeform 67">
              <a:extLst>
                <a:ext uri="{FF2B5EF4-FFF2-40B4-BE49-F238E27FC236}">
                  <a16:creationId xmlns:a16="http://schemas.microsoft.com/office/drawing/2014/main" id="{51B135DE-EF6D-401A-8145-FCCD64AEAE4D}"/>
                </a:ext>
              </a:extLst>
            </p:cNvPr>
            <p:cNvSpPr>
              <a:spLocks/>
            </p:cNvSpPr>
            <p:nvPr/>
          </p:nvSpPr>
          <p:spPr bwMode="auto">
            <a:xfrm>
              <a:off x="10226676" y="4576763"/>
              <a:ext cx="222250" cy="219075"/>
            </a:xfrm>
            <a:custGeom>
              <a:avLst/>
              <a:gdLst>
                <a:gd name="T0" fmla="*/ 113 w 140"/>
                <a:gd name="T1" fmla="*/ 15 h 138"/>
                <a:gd name="T2" fmla="*/ 113 w 140"/>
                <a:gd name="T3" fmla="*/ 15 h 138"/>
                <a:gd name="T4" fmla="*/ 119 w 140"/>
                <a:gd name="T5" fmla="*/ 20 h 138"/>
                <a:gd name="T6" fmla="*/ 124 w 140"/>
                <a:gd name="T7" fmla="*/ 25 h 138"/>
                <a:gd name="T8" fmla="*/ 129 w 140"/>
                <a:gd name="T9" fmla="*/ 32 h 138"/>
                <a:gd name="T10" fmla="*/ 132 w 140"/>
                <a:gd name="T11" fmla="*/ 38 h 138"/>
                <a:gd name="T12" fmla="*/ 135 w 140"/>
                <a:gd name="T13" fmla="*/ 45 h 138"/>
                <a:gd name="T14" fmla="*/ 138 w 140"/>
                <a:gd name="T15" fmla="*/ 53 h 138"/>
                <a:gd name="T16" fmla="*/ 139 w 140"/>
                <a:gd name="T17" fmla="*/ 61 h 138"/>
                <a:gd name="T18" fmla="*/ 140 w 140"/>
                <a:gd name="T19" fmla="*/ 70 h 138"/>
                <a:gd name="T20" fmla="*/ 140 w 140"/>
                <a:gd name="T21" fmla="*/ 70 h 138"/>
                <a:gd name="T22" fmla="*/ 139 w 140"/>
                <a:gd name="T23" fmla="*/ 76 h 138"/>
                <a:gd name="T24" fmla="*/ 138 w 140"/>
                <a:gd name="T25" fmla="*/ 83 h 138"/>
                <a:gd name="T26" fmla="*/ 137 w 140"/>
                <a:gd name="T27" fmla="*/ 90 h 138"/>
                <a:gd name="T28" fmla="*/ 134 w 140"/>
                <a:gd name="T29" fmla="*/ 96 h 138"/>
                <a:gd name="T30" fmla="*/ 128 w 140"/>
                <a:gd name="T31" fmla="*/ 108 h 138"/>
                <a:gd name="T32" fmla="*/ 119 w 140"/>
                <a:gd name="T33" fmla="*/ 118 h 138"/>
                <a:gd name="T34" fmla="*/ 109 w 140"/>
                <a:gd name="T35" fmla="*/ 127 h 138"/>
                <a:gd name="T36" fmla="*/ 97 w 140"/>
                <a:gd name="T37" fmla="*/ 133 h 138"/>
                <a:gd name="T38" fmla="*/ 91 w 140"/>
                <a:gd name="T39" fmla="*/ 135 h 138"/>
                <a:gd name="T40" fmla="*/ 84 w 140"/>
                <a:gd name="T41" fmla="*/ 137 h 138"/>
                <a:gd name="T42" fmla="*/ 77 w 140"/>
                <a:gd name="T43" fmla="*/ 138 h 138"/>
                <a:gd name="T44" fmla="*/ 70 w 140"/>
                <a:gd name="T45" fmla="*/ 138 h 138"/>
                <a:gd name="T46" fmla="*/ 70 w 140"/>
                <a:gd name="T47" fmla="*/ 138 h 138"/>
                <a:gd name="T48" fmla="*/ 63 w 140"/>
                <a:gd name="T49" fmla="*/ 138 h 138"/>
                <a:gd name="T50" fmla="*/ 55 w 140"/>
                <a:gd name="T51" fmla="*/ 137 h 138"/>
                <a:gd name="T52" fmla="*/ 49 w 140"/>
                <a:gd name="T53" fmla="*/ 135 h 138"/>
                <a:gd name="T54" fmla="*/ 43 w 140"/>
                <a:gd name="T55" fmla="*/ 133 h 138"/>
                <a:gd name="T56" fmla="*/ 31 w 140"/>
                <a:gd name="T57" fmla="*/ 127 h 138"/>
                <a:gd name="T58" fmla="*/ 21 w 140"/>
                <a:gd name="T59" fmla="*/ 118 h 138"/>
                <a:gd name="T60" fmla="*/ 12 w 140"/>
                <a:gd name="T61" fmla="*/ 108 h 138"/>
                <a:gd name="T62" fmla="*/ 5 w 140"/>
                <a:gd name="T63" fmla="*/ 96 h 138"/>
                <a:gd name="T64" fmla="*/ 3 w 140"/>
                <a:gd name="T65" fmla="*/ 90 h 138"/>
                <a:gd name="T66" fmla="*/ 2 w 140"/>
                <a:gd name="T67" fmla="*/ 83 h 138"/>
                <a:gd name="T68" fmla="*/ 1 w 140"/>
                <a:gd name="T69" fmla="*/ 76 h 138"/>
                <a:gd name="T70" fmla="*/ 0 w 140"/>
                <a:gd name="T71" fmla="*/ 70 h 138"/>
                <a:gd name="T72" fmla="*/ 0 w 140"/>
                <a:gd name="T73" fmla="*/ 70 h 138"/>
                <a:gd name="T74" fmla="*/ 1 w 140"/>
                <a:gd name="T75" fmla="*/ 62 h 138"/>
                <a:gd name="T76" fmla="*/ 2 w 140"/>
                <a:gd name="T77" fmla="*/ 55 h 138"/>
                <a:gd name="T78" fmla="*/ 3 w 140"/>
                <a:gd name="T79" fmla="*/ 48 h 138"/>
                <a:gd name="T80" fmla="*/ 5 w 140"/>
                <a:gd name="T81" fmla="*/ 42 h 138"/>
                <a:gd name="T82" fmla="*/ 12 w 140"/>
                <a:gd name="T83" fmla="*/ 31 h 138"/>
                <a:gd name="T84" fmla="*/ 21 w 140"/>
                <a:gd name="T85" fmla="*/ 20 h 138"/>
                <a:gd name="T86" fmla="*/ 31 w 140"/>
                <a:gd name="T87" fmla="*/ 12 h 138"/>
                <a:gd name="T88" fmla="*/ 43 w 140"/>
                <a:gd name="T89" fmla="*/ 5 h 138"/>
                <a:gd name="T90" fmla="*/ 49 w 140"/>
                <a:gd name="T91" fmla="*/ 3 h 138"/>
                <a:gd name="T92" fmla="*/ 55 w 140"/>
                <a:gd name="T93" fmla="*/ 1 h 138"/>
                <a:gd name="T94" fmla="*/ 63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3" y="15"/>
                  </a:moveTo>
                  <a:lnTo>
                    <a:pt x="113" y="15"/>
                  </a:lnTo>
                  <a:lnTo>
                    <a:pt x="119" y="20"/>
                  </a:lnTo>
                  <a:lnTo>
                    <a:pt x="124" y="25"/>
                  </a:lnTo>
                  <a:lnTo>
                    <a:pt x="129" y="32"/>
                  </a:lnTo>
                  <a:lnTo>
                    <a:pt x="132" y="38"/>
                  </a:lnTo>
                  <a:lnTo>
                    <a:pt x="135" y="45"/>
                  </a:lnTo>
                  <a:lnTo>
                    <a:pt x="138" y="53"/>
                  </a:lnTo>
                  <a:lnTo>
                    <a:pt x="139" y="61"/>
                  </a:lnTo>
                  <a:lnTo>
                    <a:pt x="140" y="70"/>
                  </a:lnTo>
                  <a:lnTo>
                    <a:pt x="140" y="70"/>
                  </a:lnTo>
                  <a:lnTo>
                    <a:pt x="139" y="76"/>
                  </a:lnTo>
                  <a:lnTo>
                    <a:pt x="138" y="83"/>
                  </a:lnTo>
                  <a:lnTo>
                    <a:pt x="137" y="90"/>
                  </a:lnTo>
                  <a:lnTo>
                    <a:pt x="134" y="96"/>
                  </a:lnTo>
                  <a:lnTo>
                    <a:pt x="128" y="108"/>
                  </a:lnTo>
                  <a:lnTo>
                    <a:pt x="119" y="118"/>
                  </a:lnTo>
                  <a:lnTo>
                    <a:pt x="109" y="127"/>
                  </a:lnTo>
                  <a:lnTo>
                    <a:pt x="97" y="133"/>
                  </a:lnTo>
                  <a:lnTo>
                    <a:pt x="91" y="135"/>
                  </a:lnTo>
                  <a:lnTo>
                    <a:pt x="84" y="137"/>
                  </a:lnTo>
                  <a:lnTo>
                    <a:pt x="77" y="138"/>
                  </a:lnTo>
                  <a:lnTo>
                    <a:pt x="70" y="138"/>
                  </a:lnTo>
                  <a:lnTo>
                    <a:pt x="70" y="138"/>
                  </a:lnTo>
                  <a:lnTo>
                    <a:pt x="63" y="138"/>
                  </a:lnTo>
                  <a:lnTo>
                    <a:pt x="55" y="137"/>
                  </a:lnTo>
                  <a:lnTo>
                    <a:pt x="49" y="135"/>
                  </a:lnTo>
                  <a:lnTo>
                    <a:pt x="43" y="133"/>
                  </a:lnTo>
                  <a:lnTo>
                    <a:pt x="31" y="127"/>
                  </a:lnTo>
                  <a:lnTo>
                    <a:pt x="21" y="118"/>
                  </a:lnTo>
                  <a:lnTo>
                    <a:pt x="12" y="108"/>
                  </a:lnTo>
                  <a:lnTo>
                    <a:pt x="5" y="96"/>
                  </a:lnTo>
                  <a:lnTo>
                    <a:pt x="3" y="90"/>
                  </a:lnTo>
                  <a:lnTo>
                    <a:pt x="2" y="83"/>
                  </a:lnTo>
                  <a:lnTo>
                    <a:pt x="1" y="76"/>
                  </a:lnTo>
                  <a:lnTo>
                    <a:pt x="0" y="70"/>
                  </a:lnTo>
                  <a:lnTo>
                    <a:pt x="0" y="70"/>
                  </a:lnTo>
                  <a:lnTo>
                    <a:pt x="1" y="62"/>
                  </a:lnTo>
                  <a:lnTo>
                    <a:pt x="2" y="55"/>
                  </a:lnTo>
                  <a:lnTo>
                    <a:pt x="3" y="48"/>
                  </a:lnTo>
                  <a:lnTo>
                    <a:pt x="5" y="42"/>
                  </a:lnTo>
                  <a:lnTo>
                    <a:pt x="12" y="31"/>
                  </a:lnTo>
                  <a:lnTo>
                    <a:pt x="21" y="20"/>
                  </a:lnTo>
                  <a:lnTo>
                    <a:pt x="31" y="12"/>
                  </a:lnTo>
                  <a:lnTo>
                    <a:pt x="43" y="5"/>
                  </a:lnTo>
                  <a:lnTo>
                    <a:pt x="49" y="3"/>
                  </a:lnTo>
                  <a:lnTo>
                    <a:pt x="55" y="1"/>
                  </a:lnTo>
                  <a:lnTo>
                    <a:pt x="63"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8" name="Freeform 68">
              <a:extLst>
                <a:ext uri="{FF2B5EF4-FFF2-40B4-BE49-F238E27FC236}">
                  <a16:creationId xmlns:a16="http://schemas.microsoft.com/office/drawing/2014/main" id="{834D5A65-4CDE-49D9-A6DF-486A68CAEE61}"/>
                </a:ext>
              </a:extLst>
            </p:cNvPr>
            <p:cNvSpPr>
              <a:spLocks/>
            </p:cNvSpPr>
            <p:nvPr/>
          </p:nvSpPr>
          <p:spPr bwMode="auto">
            <a:xfrm>
              <a:off x="10539413" y="4576763"/>
              <a:ext cx="222250" cy="219075"/>
            </a:xfrm>
            <a:custGeom>
              <a:avLst/>
              <a:gdLst>
                <a:gd name="T0" fmla="*/ 113 w 140"/>
                <a:gd name="T1" fmla="*/ 15 h 138"/>
                <a:gd name="T2" fmla="*/ 113 w 140"/>
                <a:gd name="T3" fmla="*/ 15 h 138"/>
                <a:gd name="T4" fmla="*/ 119 w 140"/>
                <a:gd name="T5" fmla="*/ 20 h 138"/>
                <a:gd name="T6" fmla="*/ 124 w 140"/>
                <a:gd name="T7" fmla="*/ 25 h 138"/>
                <a:gd name="T8" fmla="*/ 129 w 140"/>
                <a:gd name="T9" fmla="*/ 32 h 138"/>
                <a:gd name="T10" fmla="*/ 132 w 140"/>
                <a:gd name="T11" fmla="*/ 38 h 138"/>
                <a:gd name="T12" fmla="*/ 135 w 140"/>
                <a:gd name="T13" fmla="*/ 45 h 138"/>
                <a:gd name="T14" fmla="*/ 137 w 140"/>
                <a:gd name="T15" fmla="*/ 53 h 138"/>
                <a:gd name="T16" fmla="*/ 139 w 140"/>
                <a:gd name="T17" fmla="*/ 61 h 138"/>
                <a:gd name="T18" fmla="*/ 140 w 140"/>
                <a:gd name="T19" fmla="*/ 70 h 138"/>
                <a:gd name="T20" fmla="*/ 140 w 140"/>
                <a:gd name="T21" fmla="*/ 70 h 138"/>
                <a:gd name="T22" fmla="*/ 139 w 140"/>
                <a:gd name="T23" fmla="*/ 76 h 138"/>
                <a:gd name="T24" fmla="*/ 137 w 140"/>
                <a:gd name="T25" fmla="*/ 83 h 138"/>
                <a:gd name="T26" fmla="*/ 136 w 140"/>
                <a:gd name="T27" fmla="*/ 90 h 138"/>
                <a:gd name="T28" fmla="*/ 134 w 140"/>
                <a:gd name="T29" fmla="*/ 96 h 138"/>
                <a:gd name="T30" fmla="*/ 127 w 140"/>
                <a:gd name="T31" fmla="*/ 108 h 138"/>
                <a:gd name="T32" fmla="*/ 119 w 140"/>
                <a:gd name="T33" fmla="*/ 118 h 138"/>
                <a:gd name="T34" fmla="*/ 109 w 140"/>
                <a:gd name="T35" fmla="*/ 127 h 138"/>
                <a:gd name="T36" fmla="*/ 96 w 140"/>
                <a:gd name="T37" fmla="*/ 133 h 138"/>
                <a:gd name="T38" fmla="*/ 91 w 140"/>
                <a:gd name="T39" fmla="*/ 135 h 138"/>
                <a:gd name="T40" fmla="*/ 84 w 140"/>
                <a:gd name="T41" fmla="*/ 137 h 138"/>
                <a:gd name="T42" fmla="*/ 76 w 140"/>
                <a:gd name="T43" fmla="*/ 138 h 138"/>
                <a:gd name="T44" fmla="*/ 70 w 140"/>
                <a:gd name="T45" fmla="*/ 138 h 138"/>
                <a:gd name="T46" fmla="*/ 70 w 140"/>
                <a:gd name="T47" fmla="*/ 138 h 138"/>
                <a:gd name="T48" fmla="*/ 63 w 140"/>
                <a:gd name="T49" fmla="*/ 138 h 138"/>
                <a:gd name="T50" fmla="*/ 55 w 140"/>
                <a:gd name="T51" fmla="*/ 137 h 138"/>
                <a:gd name="T52" fmla="*/ 48 w 140"/>
                <a:gd name="T53" fmla="*/ 135 h 138"/>
                <a:gd name="T54" fmla="*/ 43 w 140"/>
                <a:gd name="T55" fmla="*/ 133 h 138"/>
                <a:gd name="T56" fmla="*/ 31 w 140"/>
                <a:gd name="T57" fmla="*/ 127 h 138"/>
                <a:gd name="T58" fmla="*/ 21 w 140"/>
                <a:gd name="T59" fmla="*/ 118 h 138"/>
                <a:gd name="T60" fmla="*/ 12 w 140"/>
                <a:gd name="T61" fmla="*/ 108 h 138"/>
                <a:gd name="T62" fmla="*/ 5 w 140"/>
                <a:gd name="T63" fmla="*/ 96 h 138"/>
                <a:gd name="T64" fmla="*/ 3 w 140"/>
                <a:gd name="T65" fmla="*/ 90 h 138"/>
                <a:gd name="T66" fmla="*/ 2 w 140"/>
                <a:gd name="T67" fmla="*/ 83 h 138"/>
                <a:gd name="T68" fmla="*/ 1 w 140"/>
                <a:gd name="T69" fmla="*/ 76 h 138"/>
                <a:gd name="T70" fmla="*/ 0 w 140"/>
                <a:gd name="T71" fmla="*/ 70 h 138"/>
                <a:gd name="T72" fmla="*/ 0 w 140"/>
                <a:gd name="T73" fmla="*/ 70 h 138"/>
                <a:gd name="T74" fmla="*/ 1 w 140"/>
                <a:gd name="T75" fmla="*/ 62 h 138"/>
                <a:gd name="T76" fmla="*/ 2 w 140"/>
                <a:gd name="T77" fmla="*/ 55 h 138"/>
                <a:gd name="T78" fmla="*/ 3 w 140"/>
                <a:gd name="T79" fmla="*/ 48 h 138"/>
                <a:gd name="T80" fmla="*/ 5 w 140"/>
                <a:gd name="T81" fmla="*/ 42 h 138"/>
                <a:gd name="T82" fmla="*/ 12 w 140"/>
                <a:gd name="T83" fmla="*/ 31 h 138"/>
                <a:gd name="T84" fmla="*/ 21 w 140"/>
                <a:gd name="T85" fmla="*/ 20 h 138"/>
                <a:gd name="T86" fmla="*/ 31 w 140"/>
                <a:gd name="T87" fmla="*/ 12 h 138"/>
                <a:gd name="T88" fmla="*/ 43 w 140"/>
                <a:gd name="T89" fmla="*/ 5 h 138"/>
                <a:gd name="T90" fmla="*/ 48 w 140"/>
                <a:gd name="T91" fmla="*/ 3 h 138"/>
                <a:gd name="T92" fmla="*/ 55 w 140"/>
                <a:gd name="T93" fmla="*/ 1 h 138"/>
                <a:gd name="T94" fmla="*/ 63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3" y="15"/>
                  </a:moveTo>
                  <a:lnTo>
                    <a:pt x="113" y="15"/>
                  </a:lnTo>
                  <a:lnTo>
                    <a:pt x="119" y="20"/>
                  </a:lnTo>
                  <a:lnTo>
                    <a:pt x="124" y="25"/>
                  </a:lnTo>
                  <a:lnTo>
                    <a:pt x="129" y="32"/>
                  </a:lnTo>
                  <a:lnTo>
                    <a:pt x="132" y="38"/>
                  </a:lnTo>
                  <a:lnTo>
                    <a:pt x="135" y="45"/>
                  </a:lnTo>
                  <a:lnTo>
                    <a:pt x="137" y="53"/>
                  </a:lnTo>
                  <a:lnTo>
                    <a:pt x="139" y="61"/>
                  </a:lnTo>
                  <a:lnTo>
                    <a:pt x="140" y="70"/>
                  </a:lnTo>
                  <a:lnTo>
                    <a:pt x="140" y="70"/>
                  </a:lnTo>
                  <a:lnTo>
                    <a:pt x="139" y="76"/>
                  </a:lnTo>
                  <a:lnTo>
                    <a:pt x="137" y="83"/>
                  </a:lnTo>
                  <a:lnTo>
                    <a:pt x="136" y="90"/>
                  </a:lnTo>
                  <a:lnTo>
                    <a:pt x="134" y="96"/>
                  </a:lnTo>
                  <a:lnTo>
                    <a:pt x="127" y="108"/>
                  </a:lnTo>
                  <a:lnTo>
                    <a:pt x="119" y="118"/>
                  </a:lnTo>
                  <a:lnTo>
                    <a:pt x="109" y="127"/>
                  </a:lnTo>
                  <a:lnTo>
                    <a:pt x="96" y="133"/>
                  </a:lnTo>
                  <a:lnTo>
                    <a:pt x="91" y="135"/>
                  </a:lnTo>
                  <a:lnTo>
                    <a:pt x="84" y="137"/>
                  </a:lnTo>
                  <a:lnTo>
                    <a:pt x="76" y="138"/>
                  </a:lnTo>
                  <a:lnTo>
                    <a:pt x="70" y="138"/>
                  </a:lnTo>
                  <a:lnTo>
                    <a:pt x="70" y="138"/>
                  </a:lnTo>
                  <a:lnTo>
                    <a:pt x="63" y="138"/>
                  </a:lnTo>
                  <a:lnTo>
                    <a:pt x="55" y="137"/>
                  </a:lnTo>
                  <a:lnTo>
                    <a:pt x="48" y="135"/>
                  </a:lnTo>
                  <a:lnTo>
                    <a:pt x="43" y="133"/>
                  </a:lnTo>
                  <a:lnTo>
                    <a:pt x="31" y="127"/>
                  </a:lnTo>
                  <a:lnTo>
                    <a:pt x="21" y="118"/>
                  </a:lnTo>
                  <a:lnTo>
                    <a:pt x="12" y="108"/>
                  </a:lnTo>
                  <a:lnTo>
                    <a:pt x="5" y="96"/>
                  </a:lnTo>
                  <a:lnTo>
                    <a:pt x="3" y="90"/>
                  </a:lnTo>
                  <a:lnTo>
                    <a:pt x="2" y="83"/>
                  </a:lnTo>
                  <a:lnTo>
                    <a:pt x="1" y="76"/>
                  </a:lnTo>
                  <a:lnTo>
                    <a:pt x="0" y="70"/>
                  </a:lnTo>
                  <a:lnTo>
                    <a:pt x="0" y="70"/>
                  </a:lnTo>
                  <a:lnTo>
                    <a:pt x="1" y="62"/>
                  </a:lnTo>
                  <a:lnTo>
                    <a:pt x="2" y="55"/>
                  </a:lnTo>
                  <a:lnTo>
                    <a:pt x="3" y="48"/>
                  </a:lnTo>
                  <a:lnTo>
                    <a:pt x="5" y="42"/>
                  </a:lnTo>
                  <a:lnTo>
                    <a:pt x="12" y="31"/>
                  </a:lnTo>
                  <a:lnTo>
                    <a:pt x="21" y="20"/>
                  </a:lnTo>
                  <a:lnTo>
                    <a:pt x="31" y="12"/>
                  </a:lnTo>
                  <a:lnTo>
                    <a:pt x="43" y="5"/>
                  </a:lnTo>
                  <a:lnTo>
                    <a:pt x="48" y="3"/>
                  </a:lnTo>
                  <a:lnTo>
                    <a:pt x="55" y="1"/>
                  </a:lnTo>
                  <a:lnTo>
                    <a:pt x="63"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9" name="Freeform 69">
              <a:extLst>
                <a:ext uri="{FF2B5EF4-FFF2-40B4-BE49-F238E27FC236}">
                  <a16:creationId xmlns:a16="http://schemas.microsoft.com/office/drawing/2014/main" id="{FEBFEFB5-88AA-457D-AA44-4949453A15FC}"/>
                </a:ext>
              </a:extLst>
            </p:cNvPr>
            <p:cNvSpPr>
              <a:spLocks/>
            </p:cNvSpPr>
            <p:nvPr/>
          </p:nvSpPr>
          <p:spPr bwMode="auto">
            <a:xfrm>
              <a:off x="10850563" y="4576763"/>
              <a:ext cx="222250" cy="219075"/>
            </a:xfrm>
            <a:custGeom>
              <a:avLst/>
              <a:gdLst>
                <a:gd name="T0" fmla="*/ 114 w 140"/>
                <a:gd name="T1" fmla="*/ 15 h 138"/>
                <a:gd name="T2" fmla="*/ 114 w 140"/>
                <a:gd name="T3" fmla="*/ 15 h 138"/>
                <a:gd name="T4" fmla="*/ 119 w 140"/>
                <a:gd name="T5" fmla="*/ 20 h 138"/>
                <a:gd name="T6" fmla="*/ 125 w 140"/>
                <a:gd name="T7" fmla="*/ 25 h 138"/>
                <a:gd name="T8" fmla="*/ 129 w 140"/>
                <a:gd name="T9" fmla="*/ 32 h 138"/>
                <a:gd name="T10" fmla="*/ 133 w 140"/>
                <a:gd name="T11" fmla="*/ 38 h 138"/>
                <a:gd name="T12" fmla="*/ 136 w 140"/>
                <a:gd name="T13" fmla="*/ 45 h 138"/>
                <a:gd name="T14" fmla="*/ 138 w 140"/>
                <a:gd name="T15" fmla="*/ 53 h 138"/>
                <a:gd name="T16" fmla="*/ 139 w 140"/>
                <a:gd name="T17" fmla="*/ 61 h 138"/>
                <a:gd name="T18" fmla="*/ 140 w 140"/>
                <a:gd name="T19" fmla="*/ 70 h 138"/>
                <a:gd name="T20" fmla="*/ 140 w 140"/>
                <a:gd name="T21" fmla="*/ 70 h 138"/>
                <a:gd name="T22" fmla="*/ 139 w 140"/>
                <a:gd name="T23" fmla="*/ 76 h 138"/>
                <a:gd name="T24" fmla="*/ 138 w 140"/>
                <a:gd name="T25" fmla="*/ 83 h 138"/>
                <a:gd name="T26" fmla="*/ 137 w 140"/>
                <a:gd name="T27" fmla="*/ 90 h 138"/>
                <a:gd name="T28" fmla="*/ 135 w 140"/>
                <a:gd name="T29" fmla="*/ 96 h 138"/>
                <a:gd name="T30" fmla="*/ 128 w 140"/>
                <a:gd name="T31" fmla="*/ 108 h 138"/>
                <a:gd name="T32" fmla="*/ 119 w 140"/>
                <a:gd name="T33" fmla="*/ 118 h 138"/>
                <a:gd name="T34" fmla="*/ 109 w 140"/>
                <a:gd name="T35" fmla="*/ 127 h 138"/>
                <a:gd name="T36" fmla="*/ 97 w 140"/>
                <a:gd name="T37" fmla="*/ 133 h 138"/>
                <a:gd name="T38" fmla="*/ 91 w 140"/>
                <a:gd name="T39" fmla="*/ 135 h 138"/>
                <a:gd name="T40" fmla="*/ 85 w 140"/>
                <a:gd name="T41" fmla="*/ 137 h 138"/>
                <a:gd name="T42" fmla="*/ 77 w 140"/>
                <a:gd name="T43" fmla="*/ 138 h 138"/>
                <a:gd name="T44" fmla="*/ 70 w 140"/>
                <a:gd name="T45" fmla="*/ 138 h 138"/>
                <a:gd name="T46" fmla="*/ 70 w 140"/>
                <a:gd name="T47" fmla="*/ 138 h 138"/>
                <a:gd name="T48" fmla="*/ 64 w 140"/>
                <a:gd name="T49" fmla="*/ 138 h 138"/>
                <a:gd name="T50" fmla="*/ 56 w 140"/>
                <a:gd name="T51" fmla="*/ 137 h 138"/>
                <a:gd name="T52" fmla="*/ 49 w 140"/>
                <a:gd name="T53" fmla="*/ 135 h 138"/>
                <a:gd name="T54" fmla="*/ 44 w 140"/>
                <a:gd name="T55" fmla="*/ 133 h 138"/>
                <a:gd name="T56" fmla="*/ 31 w 140"/>
                <a:gd name="T57" fmla="*/ 127 h 138"/>
                <a:gd name="T58" fmla="*/ 21 w 140"/>
                <a:gd name="T59" fmla="*/ 118 h 138"/>
                <a:gd name="T60" fmla="*/ 13 w 140"/>
                <a:gd name="T61" fmla="*/ 108 h 138"/>
                <a:gd name="T62" fmla="*/ 6 w 140"/>
                <a:gd name="T63" fmla="*/ 96 h 138"/>
                <a:gd name="T64" fmla="*/ 4 w 140"/>
                <a:gd name="T65" fmla="*/ 90 h 138"/>
                <a:gd name="T66" fmla="*/ 3 w 140"/>
                <a:gd name="T67" fmla="*/ 83 h 138"/>
                <a:gd name="T68" fmla="*/ 1 w 140"/>
                <a:gd name="T69" fmla="*/ 76 h 138"/>
                <a:gd name="T70" fmla="*/ 0 w 140"/>
                <a:gd name="T71" fmla="*/ 70 h 138"/>
                <a:gd name="T72" fmla="*/ 0 w 140"/>
                <a:gd name="T73" fmla="*/ 70 h 138"/>
                <a:gd name="T74" fmla="*/ 1 w 140"/>
                <a:gd name="T75" fmla="*/ 62 h 138"/>
                <a:gd name="T76" fmla="*/ 3 w 140"/>
                <a:gd name="T77" fmla="*/ 55 h 138"/>
                <a:gd name="T78" fmla="*/ 4 w 140"/>
                <a:gd name="T79" fmla="*/ 48 h 138"/>
                <a:gd name="T80" fmla="*/ 6 w 140"/>
                <a:gd name="T81" fmla="*/ 42 h 138"/>
                <a:gd name="T82" fmla="*/ 13 w 140"/>
                <a:gd name="T83" fmla="*/ 31 h 138"/>
                <a:gd name="T84" fmla="*/ 21 w 140"/>
                <a:gd name="T85" fmla="*/ 20 h 138"/>
                <a:gd name="T86" fmla="*/ 31 w 140"/>
                <a:gd name="T87" fmla="*/ 12 h 138"/>
                <a:gd name="T88" fmla="*/ 44 w 140"/>
                <a:gd name="T89" fmla="*/ 5 h 138"/>
                <a:gd name="T90" fmla="*/ 49 w 140"/>
                <a:gd name="T91" fmla="*/ 3 h 138"/>
                <a:gd name="T92" fmla="*/ 56 w 140"/>
                <a:gd name="T93" fmla="*/ 1 h 138"/>
                <a:gd name="T94" fmla="*/ 64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4" y="15"/>
                  </a:moveTo>
                  <a:lnTo>
                    <a:pt x="114" y="15"/>
                  </a:lnTo>
                  <a:lnTo>
                    <a:pt x="119" y="20"/>
                  </a:lnTo>
                  <a:lnTo>
                    <a:pt x="125" y="25"/>
                  </a:lnTo>
                  <a:lnTo>
                    <a:pt x="129" y="32"/>
                  </a:lnTo>
                  <a:lnTo>
                    <a:pt x="133" y="38"/>
                  </a:lnTo>
                  <a:lnTo>
                    <a:pt x="136" y="45"/>
                  </a:lnTo>
                  <a:lnTo>
                    <a:pt x="138" y="53"/>
                  </a:lnTo>
                  <a:lnTo>
                    <a:pt x="139" y="61"/>
                  </a:lnTo>
                  <a:lnTo>
                    <a:pt x="140" y="70"/>
                  </a:lnTo>
                  <a:lnTo>
                    <a:pt x="140" y="70"/>
                  </a:lnTo>
                  <a:lnTo>
                    <a:pt x="139" y="76"/>
                  </a:lnTo>
                  <a:lnTo>
                    <a:pt x="138" y="83"/>
                  </a:lnTo>
                  <a:lnTo>
                    <a:pt x="137" y="90"/>
                  </a:lnTo>
                  <a:lnTo>
                    <a:pt x="135" y="96"/>
                  </a:lnTo>
                  <a:lnTo>
                    <a:pt x="128" y="108"/>
                  </a:lnTo>
                  <a:lnTo>
                    <a:pt x="119" y="118"/>
                  </a:lnTo>
                  <a:lnTo>
                    <a:pt x="109" y="127"/>
                  </a:lnTo>
                  <a:lnTo>
                    <a:pt x="97" y="133"/>
                  </a:lnTo>
                  <a:lnTo>
                    <a:pt x="91" y="135"/>
                  </a:lnTo>
                  <a:lnTo>
                    <a:pt x="85" y="137"/>
                  </a:lnTo>
                  <a:lnTo>
                    <a:pt x="77" y="138"/>
                  </a:lnTo>
                  <a:lnTo>
                    <a:pt x="70" y="138"/>
                  </a:lnTo>
                  <a:lnTo>
                    <a:pt x="70" y="138"/>
                  </a:lnTo>
                  <a:lnTo>
                    <a:pt x="64" y="138"/>
                  </a:lnTo>
                  <a:lnTo>
                    <a:pt x="56" y="137"/>
                  </a:lnTo>
                  <a:lnTo>
                    <a:pt x="49" y="135"/>
                  </a:lnTo>
                  <a:lnTo>
                    <a:pt x="44" y="133"/>
                  </a:lnTo>
                  <a:lnTo>
                    <a:pt x="31" y="127"/>
                  </a:lnTo>
                  <a:lnTo>
                    <a:pt x="21" y="118"/>
                  </a:lnTo>
                  <a:lnTo>
                    <a:pt x="13" y="108"/>
                  </a:lnTo>
                  <a:lnTo>
                    <a:pt x="6" y="96"/>
                  </a:lnTo>
                  <a:lnTo>
                    <a:pt x="4" y="90"/>
                  </a:lnTo>
                  <a:lnTo>
                    <a:pt x="3" y="83"/>
                  </a:lnTo>
                  <a:lnTo>
                    <a:pt x="1" y="76"/>
                  </a:lnTo>
                  <a:lnTo>
                    <a:pt x="0" y="70"/>
                  </a:lnTo>
                  <a:lnTo>
                    <a:pt x="0" y="70"/>
                  </a:lnTo>
                  <a:lnTo>
                    <a:pt x="1" y="62"/>
                  </a:lnTo>
                  <a:lnTo>
                    <a:pt x="3" y="55"/>
                  </a:lnTo>
                  <a:lnTo>
                    <a:pt x="4" y="48"/>
                  </a:lnTo>
                  <a:lnTo>
                    <a:pt x="6" y="42"/>
                  </a:lnTo>
                  <a:lnTo>
                    <a:pt x="13" y="31"/>
                  </a:lnTo>
                  <a:lnTo>
                    <a:pt x="21" y="20"/>
                  </a:lnTo>
                  <a:lnTo>
                    <a:pt x="31" y="12"/>
                  </a:lnTo>
                  <a:lnTo>
                    <a:pt x="44" y="5"/>
                  </a:lnTo>
                  <a:lnTo>
                    <a:pt x="49" y="3"/>
                  </a:lnTo>
                  <a:lnTo>
                    <a:pt x="56" y="1"/>
                  </a:lnTo>
                  <a:lnTo>
                    <a:pt x="64"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0" name="Line 70">
              <a:extLst>
                <a:ext uri="{FF2B5EF4-FFF2-40B4-BE49-F238E27FC236}">
                  <a16:creationId xmlns:a16="http://schemas.microsoft.com/office/drawing/2014/main" id="{F9F46393-80B8-4755-B611-9B893508F7CA}"/>
                </a:ext>
              </a:extLst>
            </p:cNvPr>
            <p:cNvSpPr>
              <a:spLocks noChangeShapeType="1"/>
            </p:cNvSpPr>
            <p:nvPr/>
          </p:nvSpPr>
          <p:spPr bwMode="auto">
            <a:xfrm>
              <a:off x="9845676"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1" name="Line 71">
              <a:extLst>
                <a:ext uri="{FF2B5EF4-FFF2-40B4-BE49-F238E27FC236}">
                  <a16:creationId xmlns:a16="http://schemas.microsoft.com/office/drawing/2014/main" id="{92713B90-E5ED-46B9-8D0B-7EE65B6573E9}"/>
                </a:ext>
              </a:extLst>
            </p:cNvPr>
            <p:cNvSpPr>
              <a:spLocks noChangeShapeType="1"/>
            </p:cNvSpPr>
            <p:nvPr/>
          </p:nvSpPr>
          <p:spPr bwMode="auto">
            <a:xfrm>
              <a:off x="9956801"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2" name="Line 72">
              <a:extLst>
                <a:ext uri="{FF2B5EF4-FFF2-40B4-BE49-F238E27FC236}">
                  <a16:creationId xmlns:a16="http://schemas.microsoft.com/office/drawing/2014/main" id="{5DB41D14-4D44-4273-B8D0-4EBCA92A5377}"/>
                </a:ext>
              </a:extLst>
            </p:cNvPr>
            <p:cNvSpPr>
              <a:spLocks noChangeShapeType="1"/>
            </p:cNvSpPr>
            <p:nvPr/>
          </p:nvSpPr>
          <p:spPr bwMode="auto">
            <a:xfrm>
              <a:off x="10069513"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70" name="Rectangle 769">
            <a:extLst>
              <a:ext uri="{FF2B5EF4-FFF2-40B4-BE49-F238E27FC236}">
                <a16:creationId xmlns:a16="http://schemas.microsoft.com/office/drawing/2014/main" id="{F5D32893-5D73-46EF-8F68-BB8884CCBFDF}"/>
              </a:ext>
            </a:extLst>
          </p:cNvPr>
          <p:cNvSpPr/>
          <p:nvPr/>
        </p:nvSpPr>
        <p:spPr>
          <a:xfrm>
            <a:off x="7956300" y="3885956"/>
            <a:ext cx="512345" cy="2164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Router</a:t>
            </a:r>
          </a:p>
        </p:txBody>
      </p:sp>
      <p:cxnSp>
        <p:nvCxnSpPr>
          <p:cNvPr id="771" name="Straight Connector 770">
            <a:extLst>
              <a:ext uri="{FF2B5EF4-FFF2-40B4-BE49-F238E27FC236}">
                <a16:creationId xmlns:a16="http://schemas.microsoft.com/office/drawing/2014/main" id="{A84D91FD-5892-496C-9DFB-A555D7F9A98D}"/>
              </a:ext>
            </a:extLst>
          </p:cNvPr>
          <p:cNvCxnSpPr>
            <a:cxnSpLocks/>
          </p:cNvCxnSpPr>
          <p:nvPr/>
        </p:nvCxnSpPr>
        <p:spPr>
          <a:xfrm flipH="1">
            <a:off x="7393595" y="3857497"/>
            <a:ext cx="619875"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72" name="Group 771">
            <a:extLst>
              <a:ext uri="{FF2B5EF4-FFF2-40B4-BE49-F238E27FC236}">
                <a16:creationId xmlns:a16="http://schemas.microsoft.com/office/drawing/2014/main" id="{2685F46F-9364-401B-8EC0-39BC36D13347}"/>
              </a:ext>
            </a:extLst>
          </p:cNvPr>
          <p:cNvGrpSpPr/>
          <p:nvPr/>
        </p:nvGrpSpPr>
        <p:grpSpPr>
          <a:xfrm>
            <a:off x="6972870" y="3481808"/>
            <a:ext cx="417858" cy="560840"/>
            <a:chOff x="3739078" y="2269726"/>
            <a:chExt cx="377249" cy="506337"/>
          </a:xfrm>
        </p:grpSpPr>
        <p:sp>
          <p:nvSpPr>
            <p:cNvPr id="1578" name="Rectangle 1577">
              <a:extLst>
                <a:ext uri="{FF2B5EF4-FFF2-40B4-BE49-F238E27FC236}">
                  <a16:creationId xmlns:a16="http://schemas.microsoft.com/office/drawing/2014/main" id="{61E58E0E-7E07-441C-950B-CECCD1BDA3D7}"/>
                </a:ext>
              </a:extLst>
            </p:cNvPr>
            <p:cNvSpPr/>
            <p:nvPr/>
          </p:nvSpPr>
          <p:spPr>
            <a:xfrm>
              <a:off x="3739078" y="2620879"/>
              <a:ext cx="374212" cy="155184"/>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Firewall</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1579" name="Group 1578">
              <a:extLst>
                <a:ext uri="{FF2B5EF4-FFF2-40B4-BE49-F238E27FC236}">
                  <a16:creationId xmlns:a16="http://schemas.microsoft.com/office/drawing/2014/main" id="{D1EC2ADD-7872-45FD-A9A2-9CAA30B988FF}"/>
                </a:ext>
              </a:extLst>
            </p:cNvPr>
            <p:cNvGrpSpPr/>
            <p:nvPr/>
          </p:nvGrpSpPr>
          <p:grpSpPr>
            <a:xfrm>
              <a:off x="3739078" y="2269726"/>
              <a:ext cx="377249" cy="382128"/>
              <a:chOff x="1022298" y="3925809"/>
              <a:chExt cx="368300" cy="373062"/>
            </a:xfrm>
            <a:solidFill>
              <a:schemeClr val="accent6"/>
            </a:solidFill>
          </p:grpSpPr>
          <p:sp>
            <p:nvSpPr>
              <p:cNvPr id="1580" name="Freeform 408">
                <a:extLst>
                  <a:ext uri="{FF2B5EF4-FFF2-40B4-BE49-F238E27FC236}">
                    <a16:creationId xmlns:a16="http://schemas.microsoft.com/office/drawing/2014/main" id="{40F6BDBF-BBA8-4EED-9381-0BD4534BFEBB}"/>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1" name="Freeform 409">
                <a:extLst>
                  <a:ext uri="{FF2B5EF4-FFF2-40B4-BE49-F238E27FC236}">
                    <a16:creationId xmlns:a16="http://schemas.microsoft.com/office/drawing/2014/main" id="{E0139C66-CE1A-425F-96E5-5634A6B2ED78}"/>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2" name="Freeform 410">
                <a:extLst>
                  <a:ext uri="{FF2B5EF4-FFF2-40B4-BE49-F238E27FC236}">
                    <a16:creationId xmlns:a16="http://schemas.microsoft.com/office/drawing/2014/main" id="{C15AE59C-104A-4E3F-921F-930F6588E010}"/>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3" name="Freeform 411">
                <a:extLst>
                  <a:ext uri="{FF2B5EF4-FFF2-40B4-BE49-F238E27FC236}">
                    <a16:creationId xmlns:a16="http://schemas.microsoft.com/office/drawing/2014/main" id="{F192F30A-EB6A-4AE9-8EB6-1DCA2CF482E5}"/>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4" name="Freeform 412">
                <a:extLst>
                  <a:ext uri="{FF2B5EF4-FFF2-40B4-BE49-F238E27FC236}">
                    <a16:creationId xmlns:a16="http://schemas.microsoft.com/office/drawing/2014/main" id="{58CFFFFD-D56C-43F0-BBB1-C5A8CE1A9E63}"/>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5" name="Freeform 413">
                <a:extLst>
                  <a:ext uri="{FF2B5EF4-FFF2-40B4-BE49-F238E27FC236}">
                    <a16:creationId xmlns:a16="http://schemas.microsoft.com/office/drawing/2014/main" id="{7F6D25B8-210F-4E7F-B9BF-18CB25021988}"/>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cxnSp>
        <p:nvCxnSpPr>
          <p:cNvPr id="773" name="Straight Connector 772">
            <a:extLst>
              <a:ext uri="{FF2B5EF4-FFF2-40B4-BE49-F238E27FC236}">
                <a16:creationId xmlns:a16="http://schemas.microsoft.com/office/drawing/2014/main" id="{D3DA8AE6-DF1F-4934-A5DD-512FE2264857}"/>
              </a:ext>
            </a:extLst>
          </p:cNvPr>
          <p:cNvCxnSpPr>
            <a:cxnSpLocks/>
          </p:cNvCxnSpPr>
          <p:nvPr/>
        </p:nvCxnSpPr>
        <p:spPr>
          <a:xfrm flipV="1">
            <a:off x="7174199" y="2940030"/>
            <a:ext cx="0" cy="543728"/>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82" name="Rectangle 781">
            <a:extLst>
              <a:ext uri="{FF2B5EF4-FFF2-40B4-BE49-F238E27FC236}">
                <a16:creationId xmlns:a16="http://schemas.microsoft.com/office/drawing/2014/main" id="{4454AC09-D560-4E75-B698-5D04586130FC}"/>
              </a:ext>
            </a:extLst>
          </p:cNvPr>
          <p:cNvSpPr/>
          <p:nvPr/>
        </p:nvSpPr>
        <p:spPr>
          <a:xfrm>
            <a:off x="6844606" y="2980646"/>
            <a:ext cx="653836" cy="162505"/>
          </a:xfrm>
          <a:prstGeom prst="rect">
            <a:avLst/>
          </a:prstGeom>
          <a:solidFill>
            <a:srgbClr val="E9E9EB"/>
          </a:soli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Web Server</a:t>
            </a:r>
          </a:p>
        </p:txBody>
      </p:sp>
      <p:grpSp>
        <p:nvGrpSpPr>
          <p:cNvPr id="783" name="Group 782">
            <a:extLst>
              <a:ext uri="{FF2B5EF4-FFF2-40B4-BE49-F238E27FC236}">
                <a16:creationId xmlns:a16="http://schemas.microsoft.com/office/drawing/2014/main" id="{03D41E08-973C-46DB-8585-5E3DC76E79DF}"/>
              </a:ext>
            </a:extLst>
          </p:cNvPr>
          <p:cNvGrpSpPr/>
          <p:nvPr/>
        </p:nvGrpSpPr>
        <p:grpSpPr>
          <a:xfrm>
            <a:off x="6846113" y="2423377"/>
            <a:ext cx="463600" cy="591491"/>
            <a:chOff x="6692327" y="2260453"/>
            <a:chExt cx="424062" cy="541047"/>
          </a:xfrm>
        </p:grpSpPr>
        <p:grpSp>
          <p:nvGrpSpPr>
            <p:cNvPr id="1567" name="Group 1566">
              <a:extLst>
                <a:ext uri="{FF2B5EF4-FFF2-40B4-BE49-F238E27FC236}">
                  <a16:creationId xmlns:a16="http://schemas.microsoft.com/office/drawing/2014/main" id="{601EEA92-ABF1-4747-84E0-08C9D89C7FF8}"/>
                </a:ext>
              </a:extLst>
            </p:cNvPr>
            <p:cNvGrpSpPr/>
            <p:nvPr/>
          </p:nvGrpSpPr>
          <p:grpSpPr>
            <a:xfrm>
              <a:off x="6877781" y="2260453"/>
              <a:ext cx="238608" cy="541047"/>
              <a:chOff x="13347445" y="961551"/>
              <a:chExt cx="1259967" cy="2856992"/>
            </a:xfrm>
            <a:solidFill>
              <a:schemeClr val="bg1"/>
            </a:solidFill>
          </p:grpSpPr>
          <p:sp>
            <p:nvSpPr>
              <p:cNvPr id="1570" name="Freeform 6">
                <a:extLst>
                  <a:ext uri="{FF2B5EF4-FFF2-40B4-BE49-F238E27FC236}">
                    <a16:creationId xmlns:a16="http://schemas.microsoft.com/office/drawing/2014/main" id="{308CE60D-98BF-454B-BCC0-C618AD6FCF7C}"/>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1" name="Freeform 8">
                <a:extLst>
                  <a:ext uri="{FF2B5EF4-FFF2-40B4-BE49-F238E27FC236}">
                    <a16:creationId xmlns:a16="http://schemas.microsoft.com/office/drawing/2014/main" id="{B8ECAA7F-107E-472F-A1A9-2C678F1309FF}"/>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2" name="Freeform 10">
                <a:extLst>
                  <a:ext uri="{FF2B5EF4-FFF2-40B4-BE49-F238E27FC236}">
                    <a16:creationId xmlns:a16="http://schemas.microsoft.com/office/drawing/2014/main" id="{73D915AF-E8E9-45EC-8875-1772F9FB0EF7}"/>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3" name="Freeform 12">
                <a:extLst>
                  <a:ext uri="{FF2B5EF4-FFF2-40B4-BE49-F238E27FC236}">
                    <a16:creationId xmlns:a16="http://schemas.microsoft.com/office/drawing/2014/main" id="{BEAB3F11-B4A1-46CF-A422-FF404A92025A}"/>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4" name="Freeform 14">
                <a:extLst>
                  <a:ext uri="{FF2B5EF4-FFF2-40B4-BE49-F238E27FC236}">
                    <a16:creationId xmlns:a16="http://schemas.microsoft.com/office/drawing/2014/main" id="{71A5E946-9730-4032-A893-46E67B35479E}"/>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5" name="Rectangle 15">
                <a:extLst>
                  <a:ext uri="{FF2B5EF4-FFF2-40B4-BE49-F238E27FC236}">
                    <a16:creationId xmlns:a16="http://schemas.microsoft.com/office/drawing/2014/main" id="{9577C5DF-1E0E-4AFB-9CA4-842D2A4351F0}"/>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6" name="Line 16">
                <a:extLst>
                  <a:ext uri="{FF2B5EF4-FFF2-40B4-BE49-F238E27FC236}">
                    <a16:creationId xmlns:a16="http://schemas.microsoft.com/office/drawing/2014/main" id="{619A4E09-777F-4448-B873-92B31C52C486}"/>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7" name="Rectangle 19">
                <a:extLst>
                  <a:ext uri="{FF2B5EF4-FFF2-40B4-BE49-F238E27FC236}">
                    <a16:creationId xmlns:a16="http://schemas.microsoft.com/office/drawing/2014/main" id="{2F459A1C-CD23-44A9-987A-D28159962A61}"/>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568" name="Oval 1567">
              <a:extLst>
                <a:ext uri="{FF2B5EF4-FFF2-40B4-BE49-F238E27FC236}">
                  <a16:creationId xmlns:a16="http://schemas.microsoft.com/office/drawing/2014/main" id="{5D7AF16C-1888-44E1-9B41-FD030D2B3747}"/>
                </a:ext>
              </a:extLst>
            </p:cNvPr>
            <p:cNvSpPr/>
            <p:nvPr/>
          </p:nvSpPr>
          <p:spPr>
            <a:xfrm>
              <a:off x="6692327" y="2446986"/>
              <a:ext cx="261082" cy="261081"/>
            </a:xfrm>
            <a:prstGeom prst="ellipse">
              <a:avLst/>
            </a:prstGeom>
            <a:solidFill>
              <a:srgbClr val="E9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69" name="Freeform 62">
              <a:extLst>
                <a:ext uri="{FF2B5EF4-FFF2-40B4-BE49-F238E27FC236}">
                  <a16:creationId xmlns:a16="http://schemas.microsoft.com/office/drawing/2014/main" id="{776A0F41-C306-4F6F-AF28-3C65B3082C3D}"/>
                </a:ext>
              </a:extLst>
            </p:cNvPr>
            <p:cNvSpPr/>
            <p:nvPr/>
          </p:nvSpPr>
          <p:spPr>
            <a:xfrm>
              <a:off x="6748590" y="2479996"/>
              <a:ext cx="196158" cy="195395"/>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292A2E"/>
                  </a:solidFill>
                  <a:effectLst/>
                  <a:uLnTx/>
                  <a:uFillTx/>
                  <a:latin typeface="Open Sans"/>
                  <a:ea typeface="+mn-ea"/>
                  <a:cs typeface="+mn-cs"/>
                </a:rPr>
                <a:t> </a:t>
              </a: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cxnSp>
        <p:nvCxnSpPr>
          <p:cNvPr id="784" name="Straight Connector 783">
            <a:extLst>
              <a:ext uri="{FF2B5EF4-FFF2-40B4-BE49-F238E27FC236}">
                <a16:creationId xmlns:a16="http://schemas.microsoft.com/office/drawing/2014/main" id="{3CFFA9ED-A008-4EFB-8DDC-7C54F54184BB}"/>
              </a:ext>
            </a:extLst>
          </p:cNvPr>
          <p:cNvCxnSpPr>
            <a:cxnSpLocks/>
          </p:cNvCxnSpPr>
          <p:nvPr/>
        </p:nvCxnSpPr>
        <p:spPr>
          <a:xfrm flipV="1">
            <a:off x="5024703" y="3864106"/>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85" name="Group 784">
            <a:extLst>
              <a:ext uri="{FF2B5EF4-FFF2-40B4-BE49-F238E27FC236}">
                <a16:creationId xmlns:a16="http://schemas.microsoft.com/office/drawing/2014/main" id="{4A40BE1F-3DC8-4D23-B60B-08A4A87C6DF5}"/>
              </a:ext>
            </a:extLst>
          </p:cNvPr>
          <p:cNvGrpSpPr/>
          <p:nvPr/>
        </p:nvGrpSpPr>
        <p:grpSpPr>
          <a:xfrm>
            <a:off x="4505797" y="3481822"/>
            <a:ext cx="591616" cy="572169"/>
            <a:chOff x="3666970" y="2269726"/>
            <a:chExt cx="534121" cy="516563"/>
          </a:xfrm>
        </p:grpSpPr>
        <p:sp>
          <p:nvSpPr>
            <p:cNvPr id="1559" name="Rectangle 1558">
              <a:extLst>
                <a:ext uri="{FF2B5EF4-FFF2-40B4-BE49-F238E27FC236}">
                  <a16:creationId xmlns:a16="http://schemas.microsoft.com/office/drawing/2014/main" id="{9AC6C9DB-9C51-42D5-9CB6-D9D8E40CCAAE}"/>
                </a:ext>
              </a:extLst>
            </p:cNvPr>
            <p:cNvSpPr/>
            <p:nvPr/>
          </p:nvSpPr>
          <p:spPr>
            <a:xfrm>
              <a:off x="3666970" y="2631105"/>
              <a:ext cx="534121" cy="155184"/>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Firewall</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1560" name="Group 1559">
              <a:extLst>
                <a:ext uri="{FF2B5EF4-FFF2-40B4-BE49-F238E27FC236}">
                  <a16:creationId xmlns:a16="http://schemas.microsoft.com/office/drawing/2014/main" id="{37F0D07B-F825-47BD-BBA0-B6D7D16B67EF}"/>
                </a:ext>
              </a:extLst>
            </p:cNvPr>
            <p:cNvGrpSpPr/>
            <p:nvPr/>
          </p:nvGrpSpPr>
          <p:grpSpPr>
            <a:xfrm>
              <a:off x="3739078" y="2269726"/>
              <a:ext cx="377249" cy="382128"/>
              <a:chOff x="1022298" y="3925809"/>
              <a:chExt cx="368300" cy="373062"/>
            </a:xfrm>
            <a:solidFill>
              <a:schemeClr val="accent6"/>
            </a:solidFill>
          </p:grpSpPr>
          <p:sp>
            <p:nvSpPr>
              <p:cNvPr id="1561" name="Freeform 408">
                <a:extLst>
                  <a:ext uri="{FF2B5EF4-FFF2-40B4-BE49-F238E27FC236}">
                    <a16:creationId xmlns:a16="http://schemas.microsoft.com/office/drawing/2014/main" id="{D629F42C-E87F-4E7C-A230-43D2BCDEEFBD}"/>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2" name="Freeform 409">
                <a:extLst>
                  <a:ext uri="{FF2B5EF4-FFF2-40B4-BE49-F238E27FC236}">
                    <a16:creationId xmlns:a16="http://schemas.microsoft.com/office/drawing/2014/main" id="{89236D14-CC93-4C10-9DE6-6AB7C90533FD}"/>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3" name="Freeform 410">
                <a:extLst>
                  <a:ext uri="{FF2B5EF4-FFF2-40B4-BE49-F238E27FC236}">
                    <a16:creationId xmlns:a16="http://schemas.microsoft.com/office/drawing/2014/main" id="{62C4ECF5-4323-48D1-A734-7D17779D7F8B}"/>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4" name="Freeform 411">
                <a:extLst>
                  <a:ext uri="{FF2B5EF4-FFF2-40B4-BE49-F238E27FC236}">
                    <a16:creationId xmlns:a16="http://schemas.microsoft.com/office/drawing/2014/main" id="{0D2A456B-24D0-4EB4-A31E-4E8906DC2127}"/>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5" name="Freeform 412">
                <a:extLst>
                  <a:ext uri="{FF2B5EF4-FFF2-40B4-BE49-F238E27FC236}">
                    <a16:creationId xmlns:a16="http://schemas.microsoft.com/office/drawing/2014/main" id="{5FDFEDED-C0D3-4B73-B2ED-1F2B548FE95D}"/>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6" name="Freeform 413">
                <a:extLst>
                  <a:ext uri="{FF2B5EF4-FFF2-40B4-BE49-F238E27FC236}">
                    <a16:creationId xmlns:a16="http://schemas.microsoft.com/office/drawing/2014/main" id="{2FF0A481-8000-48B1-9EBF-A819655E58E9}"/>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cxnSp>
        <p:nvCxnSpPr>
          <p:cNvPr id="786" name="Straight Connector 785">
            <a:extLst>
              <a:ext uri="{FF2B5EF4-FFF2-40B4-BE49-F238E27FC236}">
                <a16:creationId xmlns:a16="http://schemas.microsoft.com/office/drawing/2014/main" id="{45191C42-F1C6-482F-92D5-B5BDE05EAA3A}"/>
              </a:ext>
            </a:extLst>
          </p:cNvPr>
          <p:cNvCxnSpPr>
            <a:cxnSpLocks/>
          </p:cNvCxnSpPr>
          <p:nvPr/>
        </p:nvCxnSpPr>
        <p:spPr>
          <a:xfrm flipV="1">
            <a:off x="4791501" y="2897416"/>
            <a:ext cx="0" cy="550384"/>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88" name="Rectangle 787">
            <a:extLst>
              <a:ext uri="{FF2B5EF4-FFF2-40B4-BE49-F238E27FC236}">
                <a16:creationId xmlns:a16="http://schemas.microsoft.com/office/drawing/2014/main" id="{2E83DDFF-85B4-4E74-A13F-5E94582F8D74}"/>
              </a:ext>
            </a:extLst>
          </p:cNvPr>
          <p:cNvSpPr/>
          <p:nvPr/>
        </p:nvSpPr>
        <p:spPr>
          <a:xfrm>
            <a:off x="4438338" y="2860075"/>
            <a:ext cx="905509" cy="115431"/>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541" name="Group 1540">
            <a:extLst>
              <a:ext uri="{FF2B5EF4-FFF2-40B4-BE49-F238E27FC236}">
                <a16:creationId xmlns:a16="http://schemas.microsoft.com/office/drawing/2014/main" id="{34ADCF32-530D-4196-BA09-D151183B146E}"/>
              </a:ext>
            </a:extLst>
          </p:cNvPr>
          <p:cNvGrpSpPr/>
          <p:nvPr/>
        </p:nvGrpSpPr>
        <p:grpSpPr>
          <a:xfrm>
            <a:off x="4583285" y="2367684"/>
            <a:ext cx="386077" cy="483421"/>
            <a:chOff x="4622509" y="2294146"/>
            <a:chExt cx="353153" cy="442191"/>
          </a:xfrm>
        </p:grpSpPr>
        <p:grpSp>
          <p:nvGrpSpPr>
            <p:cNvPr id="1543" name="Group 1542">
              <a:extLst>
                <a:ext uri="{FF2B5EF4-FFF2-40B4-BE49-F238E27FC236}">
                  <a16:creationId xmlns:a16="http://schemas.microsoft.com/office/drawing/2014/main" id="{D53D49EB-6097-4ED4-ADE0-48ECF4A7FBE3}"/>
                </a:ext>
              </a:extLst>
            </p:cNvPr>
            <p:cNvGrpSpPr/>
            <p:nvPr/>
          </p:nvGrpSpPr>
          <p:grpSpPr>
            <a:xfrm>
              <a:off x="4622509" y="2294146"/>
              <a:ext cx="353153" cy="442191"/>
              <a:chOff x="3899914" y="4089871"/>
              <a:chExt cx="2040407" cy="1591464"/>
            </a:xfrm>
          </p:grpSpPr>
          <p:sp>
            <p:nvSpPr>
              <p:cNvPr id="1556" name="Can 1864">
                <a:extLst>
                  <a:ext uri="{FF2B5EF4-FFF2-40B4-BE49-F238E27FC236}">
                    <a16:creationId xmlns:a16="http://schemas.microsoft.com/office/drawing/2014/main" id="{5025BDDF-1E88-4485-A296-B8B9829E2089}"/>
                  </a:ext>
                </a:extLst>
              </p:cNvPr>
              <p:cNvSpPr/>
              <p:nvPr/>
            </p:nvSpPr>
            <p:spPr>
              <a:xfrm>
                <a:off x="3899914" y="4974476"/>
                <a:ext cx="2040407" cy="706859"/>
              </a:xfrm>
              <a:prstGeom prst="can">
                <a:avLst>
                  <a:gd name="adj" fmla="val 50000"/>
                </a:avLst>
              </a:prstGeom>
              <a:solidFill>
                <a:srgbClr val="C7C8CD"/>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7" name="Can 1862">
                <a:extLst>
                  <a:ext uri="{FF2B5EF4-FFF2-40B4-BE49-F238E27FC236}">
                    <a16:creationId xmlns:a16="http://schemas.microsoft.com/office/drawing/2014/main" id="{3284CDCE-0314-4BBC-BBD0-84048E61B882}"/>
                  </a:ext>
                </a:extLst>
              </p:cNvPr>
              <p:cNvSpPr/>
              <p:nvPr/>
            </p:nvSpPr>
            <p:spPr>
              <a:xfrm>
                <a:off x="3899914" y="4529451"/>
                <a:ext cx="2040407" cy="706859"/>
              </a:xfrm>
              <a:prstGeom prst="can">
                <a:avLst>
                  <a:gd name="adj" fmla="val 50000"/>
                </a:avLst>
              </a:prstGeom>
              <a:solidFill>
                <a:srgbClr val="C7C8CD"/>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8" name="Can 1863">
                <a:extLst>
                  <a:ext uri="{FF2B5EF4-FFF2-40B4-BE49-F238E27FC236}">
                    <a16:creationId xmlns:a16="http://schemas.microsoft.com/office/drawing/2014/main" id="{692D3531-EF18-4F67-BC2A-5626B18302E2}"/>
                  </a:ext>
                </a:extLst>
              </p:cNvPr>
              <p:cNvSpPr/>
              <p:nvPr/>
            </p:nvSpPr>
            <p:spPr>
              <a:xfrm>
                <a:off x="3899914" y="4089871"/>
                <a:ext cx="2040407" cy="706859"/>
              </a:xfrm>
              <a:prstGeom prst="can">
                <a:avLst>
                  <a:gd name="adj" fmla="val 50000"/>
                </a:avLst>
              </a:prstGeom>
              <a:solidFill>
                <a:srgbClr val="C7C8CD"/>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44" name="Group 1543">
              <a:extLst>
                <a:ext uri="{FF2B5EF4-FFF2-40B4-BE49-F238E27FC236}">
                  <a16:creationId xmlns:a16="http://schemas.microsoft.com/office/drawing/2014/main" id="{D4188317-E623-411D-80AE-936BA405C176}"/>
                </a:ext>
              </a:extLst>
            </p:cNvPr>
            <p:cNvGrpSpPr/>
            <p:nvPr/>
          </p:nvGrpSpPr>
          <p:grpSpPr>
            <a:xfrm>
              <a:off x="4778839" y="2432610"/>
              <a:ext cx="40411" cy="13249"/>
              <a:chOff x="4649393" y="4588205"/>
              <a:chExt cx="233493" cy="47685"/>
            </a:xfrm>
          </p:grpSpPr>
          <p:sp>
            <p:nvSpPr>
              <p:cNvPr id="1553" name="Oval 1552">
                <a:extLst>
                  <a:ext uri="{FF2B5EF4-FFF2-40B4-BE49-F238E27FC236}">
                    <a16:creationId xmlns:a16="http://schemas.microsoft.com/office/drawing/2014/main" id="{CBB069CF-2B00-448E-943B-646482F831AD}"/>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4" name="Oval 1553">
                <a:extLst>
                  <a:ext uri="{FF2B5EF4-FFF2-40B4-BE49-F238E27FC236}">
                    <a16:creationId xmlns:a16="http://schemas.microsoft.com/office/drawing/2014/main" id="{EF4A5E5A-487F-438E-A5C3-B97766AED547}"/>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5" name="Oval 1554">
                <a:extLst>
                  <a:ext uri="{FF2B5EF4-FFF2-40B4-BE49-F238E27FC236}">
                    <a16:creationId xmlns:a16="http://schemas.microsoft.com/office/drawing/2014/main" id="{1750A79C-DE9D-43D7-894A-5DBD6A90A4B5}"/>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45" name="Group 1544">
              <a:extLst>
                <a:ext uri="{FF2B5EF4-FFF2-40B4-BE49-F238E27FC236}">
                  <a16:creationId xmlns:a16="http://schemas.microsoft.com/office/drawing/2014/main" id="{D2A05770-1EC3-4B74-9250-C0B52CC82CC5}"/>
                </a:ext>
              </a:extLst>
            </p:cNvPr>
            <p:cNvGrpSpPr/>
            <p:nvPr/>
          </p:nvGrpSpPr>
          <p:grpSpPr>
            <a:xfrm>
              <a:off x="4778841" y="2558188"/>
              <a:ext cx="40411" cy="13249"/>
              <a:chOff x="4649393" y="4588205"/>
              <a:chExt cx="233493" cy="47685"/>
            </a:xfrm>
          </p:grpSpPr>
          <p:sp>
            <p:nvSpPr>
              <p:cNvPr id="1550" name="Oval 1549">
                <a:extLst>
                  <a:ext uri="{FF2B5EF4-FFF2-40B4-BE49-F238E27FC236}">
                    <a16:creationId xmlns:a16="http://schemas.microsoft.com/office/drawing/2014/main" id="{15E0AF7E-3515-4C51-ADB6-64F2FABB9FE8}"/>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1" name="Oval 1550">
                <a:extLst>
                  <a:ext uri="{FF2B5EF4-FFF2-40B4-BE49-F238E27FC236}">
                    <a16:creationId xmlns:a16="http://schemas.microsoft.com/office/drawing/2014/main" id="{82675AC8-5950-44CA-9382-6F8B4ACCA1B5}"/>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2" name="Oval 1551">
                <a:extLst>
                  <a:ext uri="{FF2B5EF4-FFF2-40B4-BE49-F238E27FC236}">
                    <a16:creationId xmlns:a16="http://schemas.microsoft.com/office/drawing/2014/main" id="{B0CD22D3-D708-406E-ABBB-199F95806114}"/>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46" name="Group 1545">
              <a:extLst>
                <a:ext uri="{FF2B5EF4-FFF2-40B4-BE49-F238E27FC236}">
                  <a16:creationId xmlns:a16="http://schemas.microsoft.com/office/drawing/2014/main" id="{F61AB505-C164-4F0F-9F2E-101F2461E0AB}"/>
                </a:ext>
              </a:extLst>
            </p:cNvPr>
            <p:cNvGrpSpPr/>
            <p:nvPr/>
          </p:nvGrpSpPr>
          <p:grpSpPr>
            <a:xfrm>
              <a:off x="4778842" y="2678901"/>
              <a:ext cx="40411" cy="13249"/>
              <a:chOff x="4649393" y="4588205"/>
              <a:chExt cx="233493" cy="47685"/>
            </a:xfrm>
          </p:grpSpPr>
          <p:sp>
            <p:nvSpPr>
              <p:cNvPr id="1547" name="Oval 1546">
                <a:extLst>
                  <a:ext uri="{FF2B5EF4-FFF2-40B4-BE49-F238E27FC236}">
                    <a16:creationId xmlns:a16="http://schemas.microsoft.com/office/drawing/2014/main" id="{7622EA9D-681C-4E7F-AE67-A3F94CDCD430}"/>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48" name="Oval 1547">
                <a:extLst>
                  <a:ext uri="{FF2B5EF4-FFF2-40B4-BE49-F238E27FC236}">
                    <a16:creationId xmlns:a16="http://schemas.microsoft.com/office/drawing/2014/main" id="{0790C795-AEA7-4737-AA0D-A1E3189B8738}"/>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49" name="Oval 1548">
                <a:extLst>
                  <a:ext uri="{FF2B5EF4-FFF2-40B4-BE49-F238E27FC236}">
                    <a16:creationId xmlns:a16="http://schemas.microsoft.com/office/drawing/2014/main" id="{AE5EF12E-5B51-455B-ADD4-8D64EA4AFC89}"/>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1542" name="Picture 4" descr="Image result for active directory logo">
            <a:extLst>
              <a:ext uri="{FF2B5EF4-FFF2-40B4-BE49-F238E27FC236}">
                <a16:creationId xmlns:a16="http://schemas.microsoft.com/office/drawing/2014/main" id="{AC4439FA-F74E-49B9-A068-54FEE0BD19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6306" y="2483626"/>
            <a:ext cx="632421" cy="6324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95" name="Straight Connector 794">
            <a:extLst>
              <a:ext uri="{FF2B5EF4-FFF2-40B4-BE49-F238E27FC236}">
                <a16:creationId xmlns:a16="http://schemas.microsoft.com/office/drawing/2014/main" id="{07B3F774-4118-4CFB-BFE9-5E26A1E5EDC2}"/>
              </a:ext>
            </a:extLst>
          </p:cNvPr>
          <p:cNvCxnSpPr>
            <a:cxnSpLocks/>
          </p:cNvCxnSpPr>
          <p:nvPr/>
        </p:nvCxnSpPr>
        <p:spPr>
          <a:xfrm>
            <a:off x="4111067" y="4388519"/>
            <a:ext cx="470972"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33C9525A-ED97-469C-9585-B67853096537}"/>
              </a:ext>
            </a:extLst>
          </p:cNvPr>
          <p:cNvCxnSpPr>
            <a:cxnSpLocks/>
          </p:cNvCxnSpPr>
          <p:nvPr/>
        </p:nvCxnSpPr>
        <p:spPr>
          <a:xfrm>
            <a:off x="4050371" y="3184426"/>
            <a:ext cx="721443"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BF42728D-41E4-45E2-8790-63B3FA8B9F94}"/>
              </a:ext>
            </a:extLst>
          </p:cNvPr>
          <p:cNvCxnSpPr>
            <a:cxnSpLocks/>
          </p:cNvCxnSpPr>
          <p:nvPr/>
        </p:nvCxnSpPr>
        <p:spPr>
          <a:xfrm>
            <a:off x="4091794" y="3731000"/>
            <a:ext cx="325126"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8F690EBF-41C2-40A9-A376-99A85466825A}"/>
              </a:ext>
            </a:extLst>
          </p:cNvPr>
          <p:cNvCxnSpPr>
            <a:cxnSpLocks/>
          </p:cNvCxnSpPr>
          <p:nvPr/>
        </p:nvCxnSpPr>
        <p:spPr>
          <a:xfrm>
            <a:off x="6583276" y="444109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495" name="Group 1494">
            <a:extLst>
              <a:ext uri="{FF2B5EF4-FFF2-40B4-BE49-F238E27FC236}">
                <a16:creationId xmlns:a16="http://schemas.microsoft.com/office/drawing/2014/main" id="{B591BCCB-801E-4371-BB1A-72B47F877535}"/>
              </a:ext>
            </a:extLst>
          </p:cNvPr>
          <p:cNvGrpSpPr/>
          <p:nvPr/>
        </p:nvGrpSpPr>
        <p:grpSpPr>
          <a:xfrm>
            <a:off x="3807579" y="2760456"/>
            <a:ext cx="363903" cy="442314"/>
            <a:chOff x="6769883" y="3178401"/>
            <a:chExt cx="323261" cy="392923"/>
          </a:xfrm>
        </p:grpSpPr>
        <p:grpSp>
          <p:nvGrpSpPr>
            <p:cNvPr id="1496" name="Group 1495">
              <a:extLst>
                <a:ext uri="{FF2B5EF4-FFF2-40B4-BE49-F238E27FC236}">
                  <a16:creationId xmlns:a16="http://schemas.microsoft.com/office/drawing/2014/main" id="{0FC60AF3-7509-4451-A9D0-E9764BF55FE8}"/>
                </a:ext>
              </a:extLst>
            </p:cNvPr>
            <p:cNvGrpSpPr/>
            <p:nvPr/>
          </p:nvGrpSpPr>
          <p:grpSpPr>
            <a:xfrm>
              <a:off x="6769883" y="3178401"/>
              <a:ext cx="323261" cy="292739"/>
              <a:chOff x="9516543" y="3067912"/>
              <a:chExt cx="1607249" cy="1455491"/>
            </a:xfrm>
          </p:grpSpPr>
          <p:sp>
            <p:nvSpPr>
              <p:cNvPr id="1509" name="Freeform 5">
                <a:extLst>
                  <a:ext uri="{FF2B5EF4-FFF2-40B4-BE49-F238E27FC236}">
                    <a16:creationId xmlns:a16="http://schemas.microsoft.com/office/drawing/2014/main" id="{D094C85E-E9E7-4E5E-AAC4-FF9A122DFB75}"/>
                  </a:ext>
                </a:extLst>
              </p:cNvPr>
              <p:cNvSpPr>
                <a:spLocks noEditPoints="1"/>
              </p:cNvSpPr>
              <p:nvPr/>
            </p:nvSpPr>
            <p:spPr bwMode="auto">
              <a:xfrm>
                <a:off x="9516543" y="3067912"/>
                <a:ext cx="1607249" cy="1455491"/>
              </a:xfrm>
              <a:custGeom>
                <a:avLst/>
                <a:gdLst>
                  <a:gd name="T0" fmla="*/ 1800 w 1864"/>
                  <a:gd name="T1" fmla="*/ 497 h 1688"/>
                  <a:gd name="T2" fmla="*/ 1862 w 1864"/>
                  <a:gd name="T3" fmla="*/ 407 h 1688"/>
                  <a:gd name="T4" fmla="*/ 1853 w 1864"/>
                  <a:gd name="T5" fmla="*/ 88 h 1688"/>
                  <a:gd name="T6" fmla="*/ 1776 w 1864"/>
                  <a:gd name="T7" fmla="*/ 11 h 1688"/>
                  <a:gd name="T8" fmla="*/ 115 w 1864"/>
                  <a:gd name="T9" fmla="*/ 3 h 1688"/>
                  <a:gd name="T10" fmla="*/ 25 w 1864"/>
                  <a:gd name="T11" fmla="*/ 64 h 1688"/>
                  <a:gd name="T12" fmla="*/ 0 w 1864"/>
                  <a:gd name="T13" fmla="*/ 377 h 1688"/>
                  <a:gd name="T14" fmla="*/ 42 w 1864"/>
                  <a:gd name="T15" fmla="*/ 480 h 1688"/>
                  <a:gd name="T16" fmla="*/ 144 w 1864"/>
                  <a:gd name="T17" fmla="*/ 522 h 1688"/>
                  <a:gd name="T18" fmla="*/ 88 w 1864"/>
                  <a:gd name="T19" fmla="*/ 595 h 1688"/>
                  <a:gd name="T20" fmla="*/ 11 w 1864"/>
                  <a:gd name="T21" fmla="*/ 671 h 1688"/>
                  <a:gd name="T22" fmla="*/ 3 w 1864"/>
                  <a:gd name="T23" fmla="*/ 990 h 1688"/>
                  <a:gd name="T24" fmla="*/ 64 w 1864"/>
                  <a:gd name="T25" fmla="*/ 1080 h 1688"/>
                  <a:gd name="T26" fmla="*/ 905 w 1864"/>
                  <a:gd name="T27" fmla="*/ 1166 h 1688"/>
                  <a:gd name="T28" fmla="*/ 64 w 1864"/>
                  <a:gd name="T29" fmla="*/ 1191 h 1688"/>
                  <a:gd name="T30" fmla="*/ 3 w 1864"/>
                  <a:gd name="T31" fmla="*/ 1281 h 1688"/>
                  <a:gd name="T32" fmla="*/ 11 w 1864"/>
                  <a:gd name="T33" fmla="*/ 1599 h 1688"/>
                  <a:gd name="T34" fmla="*/ 88 w 1864"/>
                  <a:gd name="T35" fmla="*/ 1677 h 1688"/>
                  <a:gd name="T36" fmla="*/ 1749 w 1864"/>
                  <a:gd name="T37" fmla="*/ 1685 h 1688"/>
                  <a:gd name="T38" fmla="*/ 1840 w 1864"/>
                  <a:gd name="T39" fmla="*/ 1624 h 1688"/>
                  <a:gd name="T40" fmla="*/ 1864 w 1864"/>
                  <a:gd name="T41" fmla="*/ 1310 h 1688"/>
                  <a:gd name="T42" fmla="*/ 1822 w 1864"/>
                  <a:gd name="T43" fmla="*/ 1208 h 1688"/>
                  <a:gd name="T44" fmla="*/ 1720 w 1864"/>
                  <a:gd name="T45" fmla="*/ 1166 h 1688"/>
                  <a:gd name="T46" fmla="*/ 1776 w 1864"/>
                  <a:gd name="T47" fmla="*/ 1093 h 1688"/>
                  <a:gd name="T48" fmla="*/ 1853 w 1864"/>
                  <a:gd name="T49" fmla="*/ 1016 h 1688"/>
                  <a:gd name="T50" fmla="*/ 1862 w 1864"/>
                  <a:gd name="T51" fmla="*/ 698 h 1688"/>
                  <a:gd name="T52" fmla="*/ 1800 w 1864"/>
                  <a:gd name="T53" fmla="*/ 608 h 1688"/>
                  <a:gd name="T54" fmla="*/ 960 w 1864"/>
                  <a:gd name="T55" fmla="*/ 522 h 1688"/>
                  <a:gd name="T56" fmla="*/ 1802 w 1864"/>
                  <a:gd name="T57" fmla="*/ 1579 h 1688"/>
                  <a:gd name="T58" fmla="*/ 1755 w 1864"/>
                  <a:gd name="T59" fmla="*/ 1625 h 1688"/>
                  <a:gd name="T60" fmla="*/ 127 w 1864"/>
                  <a:gd name="T61" fmla="*/ 1631 h 1688"/>
                  <a:gd name="T62" fmla="*/ 70 w 1864"/>
                  <a:gd name="T63" fmla="*/ 1593 h 1688"/>
                  <a:gd name="T64" fmla="*/ 55 w 1864"/>
                  <a:gd name="T65" fmla="*/ 1310 h 1688"/>
                  <a:gd name="T66" fmla="*/ 81 w 1864"/>
                  <a:gd name="T67" fmla="*/ 1247 h 1688"/>
                  <a:gd name="T68" fmla="*/ 144 w 1864"/>
                  <a:gd name="T69" fmla="*/ 1221 h 1688"/>
                  <a:gd name="T70" fmla="*/ 1771 w 1864"/>
                  <a:gd name="T71" fmla="*/ 1236 h 1688"/>
                  <a:gd name="T72" fmla="*/ 1808 w 1864"/>
                  <a:gd name="T73" fmla="*/ 1293 h 1688"/>
                  <a:gd name="T74" fmla="*/ 1808 w 1864"/>
                  <a:gd name="T75" fmla="*/ 978 h 1688"/>
                  <a:gd name="T76" fmla="*/ 1771 w 1864"/>
                  <a:gd name="T77" fmla="*/ 1034 h 1688"/>
                  <a:gd name="T78" fmla="*/ 144 w 1864"/>
                  <a:gd name="T79" fmla="*/ 1050 h 1688"/>
                  <a:gd name="T80" fmla="*/ 81 w 1864"/>
                  <a:gd name="T81" fmla="*/ 1024 h 1688"/>
                  <a:gd name="T82" fmla="*/ 55 w 1864"/>
                  <a:gd name="T83" fmla="*/ 960 h 1688"/>
                  <a:gd name="T84" fmla="*/ 70 w 1864"/>
                  <a:gd name="T85" fmla="*/ 678 h 1688"/>
                  <a:gd name="T86" fmla="*/ 127 w 1864"/>
                  <a:gd name="T87" fmla="*/ 640 h 1688"/>
                  <a:gd name="T88" fmla="*/ 1755 w 1864"/>
                  <a:gd name="T89" fmla="*/ 645 h 1688"/>
                  <a:gd name="T90" fmla="*/ 1802 w 1864"/>
                  <a:gd name="T91" fmla="*/ 693 h 1688"/>
                  <a:gd name="T92" fmla="*/ 55 w 1864"/>
                  <a:gd name="T93" fmla="*/ 144 h 1688"/>
                  <a:gd name="T94" fmla="*/ 81 w 1864"/>
                  <a:gd name="T95" fmla="*/ 81 h 1688"/>
                  <a:gd name="T96" fmla="*/ 144 w 1864"/>
                  <a:gd name="T97" fmla="*/ 55 h 1688"/>
                  <a:gd name="T98" fmla="*/ 1771 w 1864"/>
                  <a:gd name="T99" fmla="*/ 69 h 1688"/>
                  <a:gd name="T100" fmla="*/ 1808 w 1864"/>
                  <a:gd name="T101" fmla="*/ 126 h 1688"/>
                  <a:gd name="T102" fmla="*/ 1802 w 1864"/>
                  <a:gd name="T103" fmla="*/ 412 h 1688"/>
                  <a:gd name="T104" fmla="*/ 1755 w 1864"/>
                  <a:gd name="T105" fmla="*/ 459 h 1688"/>
                  <a:gd name="T106" fmla="*/ 127 w 1864"/>
                  <a:gd name="T107" fmla="*/ 465 h 1688"/>
                  <a:gd name="T108" fmla="*/ 70 w 1864"/>
                  <a:gd name="T109" fmla="*/ 427 h 1688"/>
                  <a:gd name="T110" fmla="*/ 55 w 1864"/>
                  <a:gd name="T111" fmla="*/ 37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4" h="1688">
                    <a:moveTo>
                      <a:pt x="1720" y="522"/>
                    </a:moveTo>
                    <a:lnTo>
                      <a:pt x="1720" y="522"/>
                    </a:lnTo>
                    <a:lnTo>
                      <a:pt x="1735" y="521"/>
                    </a:lnTo>
                    <a:lnTo>
                      <a:pt x="1749" y="518"/>
                    </a:lnTo>
                    <a:lnTo>
                      <a:pt x="1763" y="515"/>
                    </a:lnTo>
                    <a:lnTo>
                      <a:pt x="1776" y="510"/>
                    </a:lnTo>
                    <a:lnTo>
                      <a:pt x="1789" y="503"/>
                    </a:lnTo>
                    <a:lnTo>
                      <a:pt x="1800" y="497"/>
                    </a:lnTo>
                    <a:lnTo>
                      <a:pt x="1812" y="489"/>
                    </a:lnTo>
                    <a:lnTo>
                      <a:pt x="1822" y="480"/>
                    </a:lnTo>
                    <a:lnTo>
                      <a:pt x="1831" y="469"/>
                    </a:lnTo>
                    <a:lnTo>
                      <a:pt x="1840" y="458"/>
                    </a:lnTo>
                    <a:lnTo>
                      <a:pt x="1847" y="445"/>
                    </a:lnTo>
                    <a:lnTo>
                      <a:pt x="1853" y="433"/>
                    </a:lnTo>
                    <a:lnTo>
                      <a:pt x="1858" y="420"/>
                    </a:lnTo>
                    <a:lnTo>
                      <a:pt x="1862" y="407"/>
                    </a:lnTo>
                    <a:lnTo>
                      <a:pt x="1864" y="392"/>
                    </a:lnTo>
                    <a:lnTo>
                      <a:pt x="1864" y="377"/>
                    </a:lnTo>
                    <a:lnTo>
                      <a:pt x="1864" y="144"/>
                    </a:lnTo>
                    <a:lnTo>
                      <a:pt x="1864" y="144"/>
                    </a:lnTo>
                    <a:lnTo>
                      <a:pt x="1864" y="130"/>
                    </a:lnTo>
                    <a:lnTo>
                      <a:pt x="1862" y="115"/>
                    </a:lnTo>
                    <a:lnTo>
                      <a:pt x="1858" y="101"/>
                    </a:lnTo>
                    <a:lnTo>
                      <a:pt x="1853" y="88"/>
                    </a:lnTo>
                    <a:lnTo>
                      <a:pt x="1847" y="75"/>
                    </a:lnTo>
                    <a:lnTo>
                      <a:pt x="1840" y="64"/>
                    </a:lnTo>
                    <a:lnTo>
                      <a:pt x="1831" y="52"/>
                    </a:lnTo>
                    <a:lnTo>
                      <a:pt x="1822" y="42"/>
                    </a:lnTo>
                    <a:lnTo>
                      <a:pt x="1812" y="33"/>
                    </a:lnTo>
                    <a:lnTo>
                      <a:pt x="1800" y="25"/>
                    </a:lnTo>
                    <a:lnTo>
                      <a:pt x="1789" y="17"/>
                    </a:lnTo>
                    <a:lnTo>
                      <a:pt x="1776" y="11"/>
                    </a:lnTo>
                    <a:lnTo>
                      <a:pt x="1763" y="7"/>
                    </a:lnTo>
                    <a:lnTo>
                      <a:pt x="1749" y="3"/>
                    </a:lnTo>
                    <a:lnTo>
                      <a:pt x="1735" y="1"/>
                    </a:lnTo>
                    <a:lnTo>
                      <a:pt x="1720" y="0"/>
                    </a:lnTo>
                    <a:lnTo>
                      <a:pt x="144" y="0"/>
                    </a:lnTo>
                    <a:lnTo>
                      <a:pt x="144" y="0"/>
                    </a:lnTo>
                    <a:lnTo>
                      <a:pt x="130" y="1"/>
                    </a:lnTo>
                    <a:lnTo>
                      <a:pt x="115" y="3"/>
                    </a:lnTo>
                    <a:lnTo>
                      <a:pt x="101" y="7"/>
                    </a:lnTo>
                    <a:lnTo>
                      <a:pt x="88" y="11"/>
                    </a:lnTo>
                    <a:lnTo>
                      <a:pt x="75" y="17"/>
                    </a:lnTo>
                    <a:lnTo>
                      <a:pt x="64" y="25"/>
                    </a:lnTo>
                    <a:lnTo>
                      <a:pt x="52" y="33"/>
                    </a:lnTo>
                    <a:lnTo>
                      <a:pt x="42" y="42"/>
                    </a:lnTo>
                    <a:lnTo>
                      <a:pt x="33" y="52"/>
                    </a:lnTo>
                    <a:lnTo>
                      <a:pt x="25" y="64"/>
                    </a:lnTo>
                    <a:lnTo>
                      <a:pt x="17" y="75"/>
                    </a:lnTo>
                    <a:lnTo>
                      <a:pt x="11" y="88"/>
                    </a:lnTo>
                    <a:lnTo>
                      <a:pt x="7" y="101"/>
                    </a:lnTo>
                    <a:lnTo>
                      <a:pt x="3" y="115"/>
                    </a:lnTo>
                    <a:lnTo>
                      <a:pt x="1" y="130"/>
                    </a:lnTo>
                    <a:lnTo>
                      <a:pt x="0" y="144"/>
                    </a:lnTo>
                    <a:lnTo>
                      <a:pt x="0" y="377"/>
                    </a:lnTo>
                    <a:lnTo>
                      <a:pt x="0" y="377"/>
                    </a:lnTo>
                    <a:lnTo>
                      <a:pt x="1" y="392"/>
                    </a:lnTo>
                    <a:lnTo>
                      <a:pt x="3" y="407"/>
                    </a:lnTo>
                    <a:lnTo>
                      <a:pt x="7" y="420"/>
                    </a:lnTo>
                    <a:lnTo>
                      <a:pt x="11" y="433"/>
                    </a:lnTo>
                    <a:lnTo>
                      <a:pt x="17" y="445"/>
                    </a:lnTo>
                    <a:lnTo>
                      <a:pt x="25" y="458"/>
                    </a:lnTo>
                    <a:lnTo>
                      <a:pt x="33" y="469"/>
                    </a:lnTo>
                    <a:lnTo>
                      <a:pt x="42" y="480"/>
                    </a:lnTo>
                    <a:lnTo>
                      <a:pt x="52" y="489"/>
                    </a:lnTo>
                    <a:lnTo>
                      <a:pt x="64" y="497"/>
                    </a:lnTo>
                    <a:lnTo>
                      <a:pt x="75" y="503"/>
                    </a:lnTo>
                    <a:lnTo>
                      <a:pt x="88" y="510"/>
                    </a:lnTo>
                    <a:lnTo>
                      <a:pt x="101" y="515"/>
                    </a:lnTo>
                    <a:lnTo>
                      <a:pt x="115" y="518"/>
                    </a:lnTo>
                    <a:lnTo>
                      <a:pt x="130" y="521"/>
                    </a:lnTo>
                    <a:lnTo>
                      <a:pt x="144" y="522"/>
                    </a:lnTo>
                    <a:lnTo>
                      <a:pt x="905" y="522"/>
                    </a:lnTo>
                    <a:lnTo>
                      <a:pt x="905" y="583"/>
                    </a:lnTo>
                    <a:lnTo>
                      <a:pt x="144" y="583"/>
                    </a:lnTo>
                    <a:lnTo>
                      <a:pt x="144" y="583"/>
                    </a:lnTo>
                    <a:lnTo>
                      <a:pt x="130" y="584"/>
                    </a:lnTo>
                    <a:lnTo>
                      <a:pt x="115" y="587"/>
                    </a:lnTo>
                    <a:lnTo>
                      <a:pt x="101" y="590"/>
                    </a:lnTo>
                    <a:lnTo>
                      <a:pt x="88" y="595"/>
                    </a:lnTo>
                    <a:lnTo>
                      <a:pt x="75" y="600"/>
                    </a:lnTo>
                    <a:lnTo>
                      <a:pt x="64" y="608"/>
                    </a:lnTo>
                    <a:lnTo>
                      <a:pt x="52" y="616"/>
                    </a:lnTo>
                    <a:lnTo>
                      <a:pt x="42" y="625"/>
                    </a:lnTo>
                    <a:lnTo>
                      <a:pt x="33" y="636"/>
                    </a:lnTo>
                    <a:lnTo>
                      <a:pt x="25" y="647"/>
                    </a:lnTo>
                    <a:lnTo>
                      <a:pt x="17" y="658"/>
                    </a:lnTo>
                    <a:lnTo>
                      <a:pt x="11" y="671"/>
                    </a:lnTo>
                    <a:lnTo>
                      <a:pt x="7" y="685"/>
                    </a:lnTo>
                    <a:lnTo>
                      <a:pt x="3" y="698"/>
                    </a:lnTo>
                    <a:lnTo>
                      <a:pt x="1" y="713"/>
                    </a:lnTo>
                    <a:lnTo>
                      <a:pt x="0" y="727"/>
                    </a:lnTo>
                    <a:lnTo>
                      <a:pt x="0" y="960"/>
                    </a:lnTo>
                    <a:lnTo>
                      <a:pt x="0" y="960"/>
                    </a:lnTo>
                    <a:lnTo>
                      <a:pt x="1" y="975"/>
                    </a:lnTo>
                    <a:lnTo>
                      <a:pt x="3" y="990"/>
                    </a:lnTo>
                    <a:lnTo>
                      <a:pt x="7" y="1003"/>
                    </a:lnTo>
                    <a:lnTo>
                      <a:pt x="11" y="1016"/>
                    </a:lnTo>
                    <a:lnTo>
                      <a:pt x="17" y="1029"/>
                    </a:lnTo>
                    <a:lnTo>
                      <a:pt x="25" y="1041"/>
                    </a:lnTo>
                    <a:lnTo>
                      <a:pt x="33" y="1052"/>
                    </a:lnTo>
                    <a:lnTo>
                      <a:pt x="42" y="1063"/>
                    </a:lnTo>
                    <a:lnTo>
                      <a:pt x="52" y="1072"/>
                    </a:lnTo>
                    <a:lnTo>
                      <a:pt x="64" y="1080"/>
                    </a:lnTo>
                    <a:lnTo>
                      <a:pt x="75" y="1087"/>
                    </a:lnTo>
                    <a:lnTo>
                      <a:pt x="88" y="1093"/>
                    </a:lnTo>
                    <a:lnTo>
                      <a:pt x="101" y="1098"/>
                    </a:lnTo>
                    <a:lnTo>
                      <a:pt x="115" y="1101"/>
                    </a:lnTo>
                    <a:lnTo>
                      <a:pt x="130" y="1104"/>
                    </a:lnTo>
                    <a:lnTo>
                      <a:pt x="144" y="1105"/>
                    </a:lnTo>
                    <a:lnTo>
                      <a:pt x="905" y="1105"/>
                    </a:lnTo>
                    <a:lnTo>
                      <a:pt x="905" y="1166"/>
                    </a:lnTo>
                    <a:lnTo>
                      <a:pt x="144" y="1166"/>
                    </a:lnTo>
                    <a:lnTo>
                      <a:pt x="144" y="1166"/>
                    </a:lnTo>
                    <a:lnTo>
                      <a:pt x="130" y="1167"/>
                    </a:lnTo>
                    <a:lnTo>
                      <a:pt x="115" y="1170"/>
                    </a:lnTo>
                    <a:lnTo>
                      <a:pt x="101" y="1173"/>
                    </a:lnTo>
                    <a:lnTo>
                      <a:pt x="88" y="1178"/>
                    </a:lnTo>
                    <a:lnTo>
                      <a:pt x="75" y="1183"/>
                    </a:lnTo>
                    <a:lnTo>
                      <a:pt x="64" y="1191"/>
                    </a:lnTo>
                    <a:lnTo>
                      <a:pt x="52" y="1199"/>
                    </a:lnTo>
                    <a:lnTo>
                      <a:pt x="42" y="1208"/>
                    </a:lnTo>
                    <a:lnTo>
                      <a:pt x="33" y="1219"/>
                    </a:lnTo>
                    <a:lnTo>
                      <a:pt x="25" y="1230"/>
                    </a:lnTo>
                    <a:lnTo>
                      <a:pt x="17" y="1242"/>
                    </a:lnTo>
                    <a:lnTo>
                      <a:pt x="11" y="1254"/>
                    </a:lnTo>
                    <a:lnTo>
                      <a:pt x="7" y="1268"/>
                    </a:lnTo>
                    <a:lnTo>
                      <a:pt x="3" y="1281"/>
                    </a:lnTo>
                    <a:lnTo>
                      <a:pt x="1" y="1296"/>
                    </a:lnTo>
                    <a:lnTo>
                      <a:pt x="0" y="1310"/>
                    </a:lnTo>
                    <a:lnTo>
                      <a:pt x="0" y="1543"/>
                    </a:lnTo>
                    <a:lnTo>
                      <a:pt x="0" y="1543"/>
                    </a:lnTo>
                    <a:lnTo>
                      <a:pt x="1" y="1558"/>
                    </a:lnTo>
                    <a:lnTo>
                      <a:pt x="3" y="1573"/>
                    </a:lnTo>
                    <a:lnTo>
                      <a:pt x="7" y="1587"/>
                    </a:lnTo>
                    <a:lnTo>
                      <a:pt x="11" y="1599"/>
                    </a:lnTo>
                    <a:lnTo>
                      <a:pt x="17" y="1612"/>
                    </a:lnTo>
                    <a:lnTo>
                      <a:pt x="25" y="1624"/>
                    </a:lnTo>
                    <a:lnTo>
                      <a:pt x="33" y="1636"/>
                    </a:lnTo>
                    <a:lnTo>
                      <a:pt x="42" y="1646"/>
                    </a:lnTo>
                    <a:lnTo>
                      <a:pt x="52" y="1655"/>
                    </a:lnTo>
                    <a:lnTo>
                      <a:pt x="64" y="1663"/>
                    </a:lnTo>
                    <a:lnTo>
                      <a:pt x="75" y="1670"/>
                    </a:lnTo>
                    <a:lnTo>
                      <a:pt x="88" y="1677"/>
                    </a:lnTo>
                    <a:lnTo>
                      <a:pt x="101" y="1681"/>
                    </a:lnTo>
                    <a:lnTo>
                      <a:pt x="115" y="1685"/>
                    </a:lnTo>
                    <a:lnTo>
                      <a:pt x="130" y="1687"/>
                    </a:lnTo>
                    <a:lnTo>
                      <a:pt x="144" y="1688"/>
                    </a:lnTo>
                    <a:lnTo>
                      <a:pt x="1720" y="1688"/>
                    </a:lnTo>
                    <a:lnTo>
                      <a:pt x="1720" y="1688"/>
                    </a:lnTo>
                    <a:lnTo>
                      <a:pt x="1735" y="1687"/>
                    </a:lnTo>
                    <a:lnTo>
                      <a:pt x="1749" y="1685"/>
                    </a:lnTo>
                    <a:lnTo>
                      <a:pt x="1763" y="1681"/>
                    </a:lnTo>
                    <a:lnTo>
                      <a:pt x="1776" y="1677"/>
                    </a:lnTo>
                    <a:lnTo>
                      <a:pt x="1789" y="1670"/>
                    </a:lnTo>
                    <a:lnTo>
                      <a:pt x="1800" y="1663"/>
                    </a:lnTo>
                    <a:lnTo>
                      <a:pt x="1812" y="1655"/>
                    </a:lnTo>
                    <a:lnTo>
                      <a:pt x="1822" y="1646"/>
                    </a:lnTo>
                    <a:lnTo>
                      <a:pt x="1831" y="1636"/>
                    </a:lnTo>
                    <a:lnTo>
                      <a:pt x="1840" y="1624"/>
                    </a:lnTo>
                    <a:lnTo>
                      <a:pt x="1847" y="1612"/>
                    </a:lnTo>
                    <a:lnTo>
                      <a:pt x="1853" y="1599"/>
                    </a:lnTo>
                    <a:lnTo>
                      <a:pt x="1858" y="1587"/>
                    </a:lnTo>
                    <a:lnTo>
                      <a:pt x="1862" y="1573"/>
                    </a:lnTo>
                    <a:lnTo>
                      <a:pt x="1864" y="1558"/>
                    </a:lnTo>
                    <a:lnTo>
                      <a:pt x="1864" y="1543"/>
                    </a:lnTo>
                    <a:lnTo>
                      <a:pt x="1864" y="1310"/>
                    </a:lnTo>
                    <a:lnTo>
                      <a:pt x="1864" y="1310"/>
                    </a:lnTo>
                    <a:lnTo>
                      <a:pt x="1864" y="1296"/>
                    </a:lnTo>
                    <a:lnTo>
                      <a:pt x="1862" y="1281"/>
                    </a:lnTo>
                    <a:lnTo>
                      <a:pt x="1858" y="1268"/>
                    </a:lnTo>
                    <a:lnTo>
                      <a:pt x="1853" y="1254"/>
                    </a:lnTo>
                    <a:lnTo>
                      <a:pt x="1847" y="1242"/>
                    </a:lnTo>
                    <a:lnTo>
                      <a:pt x="1840" y="1230"/>
                    </a:lnTo>
                    <a:lnTo>
                      <a:pt x="1831" y="1219"/>
                    </a:lnTo>
                    <a:lnTo>
                      <a:pt x="1822" y="1208"/>
                    </a:lnTo>
                    <a:lnTo>
                      <a:pt x="1812" y="1199"/>
                    </a:lnTo>
                    <a:lnTo>
                      <a:pt x="1800" y="1191"/>
                    </a:lnTo>
                    <a:lnTo>
                      <a:pt x="1789" y="1183"/>
                    </a:lnTo>
                    <a:lnTo>
                      <a:pt x="1776" y="1178"/>
                    </a:lnTo>
                    <a:lnTo>
                      <a:pt x="1763" y="1173"/>
                    </a:lnTo>
                    <a:lnTo>
                      <a:pt x="1749" y="1170"/>
                    </a:lnTo>
                    <a:lnTo>
                      <a:pt x="1735" y="1167"/>
                    </a:lnTo>
                    <a:lnTo>
                      <a:pt x="1720" y="1166"/>
                    </a:lnTo>
                    <a:lnTo>
                      <a:pt x="960" y="1166"/>
                    </a:lnTo>
                    <a:lnTo>
                      <a:pt x="960" y="1105"/>
                    </a:lnTo>
                    <a:lnTo>
                      <a:pt x="1720" y="1105"/>
                    </a:lnTo>
                    <a:lnTo>
                      <a:pt x="1720" y="1105"/>
                    </a:lnTo>
                    <a:lnTo>
                      <a:pt x="1735" y="1104"/>
                    </a:lnTo>
                    <a:lnTo>
                      <a:pt x="1749" y="1101"/>
                    </a:lnTo>
                    <a:lnTo>
                      <a:pt x="1763" y="1098"/>
                    </a:lnTo>
                    <a:lnTo>
                      <a:pt x="1776" y="1093"/>
                    </a:lnTo>
                    <a:lnTo>
                      <a:pt x="1789" y="1087"/>
                    </a:lnTo>
                    <a:lnTo>
                      <a:pt x="1800" y="1080"/>
                    </a:lnTo>
                    <a:lnTo>
                      <a:pt x="1812" y="1072"/>
                    </a:lnTo>
                    <a:lnTo>
                      <a:pt x="1822" y="1063"/>
                    </a:lnTo>
                    <a:lnTo>
                      <a:pt x="1831" y="1052"/>
                    </a:lnTo>
                    <a:lnTo>
                      <a:pt x="1840" y="1041"/>
                    </a:lnTo>
                    <a:lnTo>
                      <a:pt x="1847" y="1029"/>
                    </a:lnTo>
                    <a:lnTo>
                      <a:pt x="1853" y="1016"/>
                    </a:lnTo>
                    <a:lnTo>
                      <a:pt x="1858" y="1003"/>
                    </a:lnTo>
                    <a:lnTo>
                      <a:pt x="1862" y="990"/>
                    </a:lnTo>
                    <a:lnTo>
                      <a:pt x="1864" y="975"/>
                    </a:lnTo>
                    <a:lnTo>
                      <a:pt x="1864" y="960"/>
                    </a:lnTo>
                    <a:lnTo>
                      <a:pt x="1864" y="727"/>
                    </a:lnTo>
                    <a:lnTo>
                      <a:pt x="1864" y="727"/>
                    </a:lnTo>
                    <a:lnTo>
                      <a:pt x="1864" y="713"/>
                    </a:lnTo>
                    <a:lnTo>
                      <a:pt x="1862" y="698"/>
                    </a:lnTo>
                    <a:lnTo>
                      <a:pt x="1858" y="685"/>
                    </a:lnTo>
                    <a:lnTo>
                      <a:pt x="1853" y="671"/>
                    </a:lnTo>
                    <a:lnTo>
                      <a:pt x="1847" y="658"/>
                    </a:lnTo>
                    <a:lnTo>
                      <a:pt x="1840" y="647"/>
                    </a:lnTo>
                    <a:lnTo>
                      <a:pt x="1831" y="636"/>
                    </a:lnTo>
                    <a:lnTo>
                      <a:pt x="1822" y="625"/>
                    </a:lnTo>
                    <a:lnTo>
                      <a:pt x="1812" y="616"/>
                    </a:lnTo>
                    <a:lnTo>
                      <a:pt x="1800" y="608"/>
                    </a:lnTo>
                    <a:lnTo>
                      <a:pt x="1789" y="600"/>
                    </a:lnTo>
                    <a:lnTo>
                      <a:pt x="1776" y="595"/>
                    </a:lnTo>
                    <a:lnTo>
                      <a:pt x="1763" y="590"/>
                    </a:lnTo>
                    <a:lnTo>
                      <a:pt x="1749" y="587"/>
                    </a:lnTo>
                    <a:lnTo>
                      <a:pt x="1735" y="584"/>
                    </a:lnTo>
                    <a:lnTo>
                      <a:pt x="1720" y="583"/>
                    </a:lnTo>
                    <a:lnTo>
                      <a:pt x="960" y="583"/>
                    </a:lnTo>
                    <a:lnTo>
                      <a:pt x="960" y="522"/>
                    </a:lnTo>
                    <a:lnTo>
                      <a:pt x="1720" y="522"/>
                    </a:lnTo>
                    <a:close/>
                    <a:moveTo>
                      <a:pt x="1809" y="1310"/>
                    </a:moveTo>
                    <a:lnTo>
                      <a:pt x="1809" y="1543"/>
                    </a:lnTo>
                    <a:lnTo>
                      <a:pt x="1809" y="1543"/>
                    </a:lnTo>
                    <a:lnTo>
                      <a:pt x="1809" y="1552"/>
                    </a:lnTo>
                    <a:lnTo>
                      <a:pt x="1808" y="1562"/>
                    </a:lnTo>
                    <a:lnTo>
                      <a:pt x="1806" y="1570"/>
                    </a:lnTo>
                    <a:lnTo>
                      <a:pt x="1802" y="1579"/>
                    </a:lnTo>
                    <a:lnTo>
                      <a:pt x="1799" y="1587"/>
                    </a:lnTo>
                    <a:lnTo>
                      <a:pt x="1794" y="1593"/>
                    </a:lnTo>
                    <a:lnTo>
                      <a:pt x="1789" y="1600"/>
                    </a:lnTo>
                    <a:lnTo>
                      <a:pt x="1783" y="1607"/>
                    </a:lnTo>
                    <a:lnTo>
                      <a:pt x="1777" y="1613"/>
                    </a:lnTo>
                    <a:lnTo>
                      <a:pt x="1771" y="1617"/>
                    </a:lnTo>
                    <a:lnTo>
                      <a:pt x="1763" y="1622"/>
                    </a:lnTo>
                    <a:lnTo>
                      <a:pt x="1755" y="1625"/>
                    </a:lnTo>
                    <a:lnTo>
                      <a:pt x="1747" y="1629"/>
                    </a:lnTo>
                    <a:lnTo>
                      <a:pt x="1739" y="1631"/>
                    </a:lnTo>
                    <a:lnTo>
                      <a:pt x="1729" y="1632"/>
                    </a:lnTo>
                    <a:lnTo>
                      <a:pt x="1720" y="1633"/>
                    </a:lnTo>
                    <a:lnTo>
                      <a:pt x="144" y="1633"/>
                    </a:lnTo>
                    <a:lnTo>
                      <a:pt x="144" y="1633"/>
                    </a:lnTo>
                    <a:lnTo>
                      <a:pt x="135" y="1632"/>
                    </a:lnTo>
                    <a:lnTo>
                      <a:pt x="127" y="1631"/>
                    </a:lnTo>
                    <a:lnTo>
                      <a:pt x="117" y="1629"/>
                    </a:lnTo>
                    <a:lnTo>
                      <a:pt x="109" y="1625"/>
                    </a:lnTo>
                    <a:lnTo>
                      <a:pt x="101" y="1622"/>
                    </a:lnTo>
                    <a:lnTo>
                      <a:pt x="95" y="1617"/>
                    </a:lnTo>
                    <a:lnTo>
                      <a:pt x="88" y="1613"/>
                    </a:lnTo>
                    <a:lnTo>
                      <a:pt x="81" y="1607"/>
                    </a:lnTo>
                    <a:lnTo>
                      <a:pt x="75" y="1600"/>
                    </a:lnTo>
                    <a:lnTo>
                      <a:pt x="70" y="1593"/>
                    </a:lnTo>
                    <a:lnTo>
                      <a:pt x="65" y="1587"/>
                    </a:lnTo>
                    <a:lnTo>
                      <a:pt x="62" y="1579"/>
                    </a:lnTo>
                    <a:lnTo>
                      <a:pt x="59" y="1570"/>
                    </a:lnTo>
                    <a:lnTo>
                      <a:pt x="57" y="1562"/>
                    </a:lnTo>
                    <a:lnTo>
                      <a:pt x="55" y="1552"/>
                    </a:lnTo>
                    <a:lnTo>
                      <a:pt x="55" y="1543"/>
                    </a:lnTo>
                    <a:lnTo>
                      <a:pt x="55" y="1310"/>
                    </a:lnTo>
                    <a:lnTo>
                      <a:pt x="55" y="1310"/>
                    </a:lnTo>
                    <a:lnTo>
                      <a:pt x="55" y="1301"/>
                    </a:lnTo>
                    <a:lnTo>
                      <a:pt x="57" y="1293"/>
                    </a:lnTo>
                    <a:lnTo>
                      <a:pt x="59" y="1284"/>
                    </a:lnTo>
                    <a:lnTo>
                      <a:pt x="62" y="1276"/>
                    </a:lnTo>
                    <a:lnTo>
                      <a:pt x="65" y="1268"/>
                    </a:lnTo>
                    <a:lnTo>
                      <a:pt x="70" y="1261"/>
                    </a:lnTo>
                    <a:lnTo>
                      <a:pt x="75" y="1254"/>
                    </a:lnTo>
                    <a:lnTo>
                      <a:pt x="81" y="1247"/>
                    </a:lnTo>
                    <a:lnTo>
                      <a:pt x="88" y="1242"/>
                    </a:lnTo>
                    <a:lnTo>
                      <a:pt x="95" y="1236"/>
                    </a:lnTo>
                    <a:lnTo>
                      <a:pt x="101" y="1231"/>
                    </a:lnTo>
                    <a:lnTo>
                      <a:pt x="109" y="1228"/>
                    </a:lnTo>
                    <a:lnTo>
                      <a:pt x="117" y="1226"/>
                    </a:lnTo>
                    <a:lnTo>
                      <a:pt x="127" y="1223"/>
                    </a:lnTo>
                    <a:lnTo>
                      <a:pt x="135" y="1221"/>
                    </a:lnTo>
                    <a:lnTo>
                      <a:pt x="144" y="1221"/>
                    </a:lnTo>
                    <a:lnTo>
                      <a:pt x="1720" y="1221"/>
                    </a:lnTo>
                    <a:lnTo>
                      <a:pt x="1720" y="1221"/>
                    </a:lnTo>
                    <a:lnTo>
                      <a:pt x="1729" y="1221"/>
                    </a:lnTo>
                    <a:lnTo>
                      <a:pt x="1739" y="1223"/>
                    </a:lnTo>
                    <a:lnTo>
                      <a:pt x="1747" y="1226"/>
                    </a:lnTo>
                    <a:lnTo>
                      <a:pt x="1755" y="1228"/>
                    </a:lnTo>
                    <a:lnTo>
                      <a:pt x="1763" y="1231"/>
                    </a:lnTo>
                    <a:lnTo>
                      <a:pt x="1771" y="1236"/>
                    </a:lnTo>
                    <a:lnTo>
                      <a:pt x="1777" y="1242"/>
                    </a:lnTo>
                    <a:lnTo>
                      <a:pt x="1783" y="1247"/>
                    </a:lnTo>
                    <a:lnTo>
                      <a:pt x="1789" y="1254"/>
                    </a:lnTo>
                    <a:lnTo>
                      <a:pt x="1794" y="1261"/>
                    </a:lnTo>
                    <a:lnTo>
                      <a:pt x="1799" y="1268"/>
                    </a:lnTo>
                    <a:lnTo>
                      <a:pt x="1802" y="1276"/>
                    </a:lnTo>
                    <a:lnTo>
                      <a:pt x="1806" y="1284"/>
                    </a:lnTo>
                    <a:lnTo>
                      <a:pt x="1808" y="1293"/>
                    </a:lnTo>
                    <a:lnTo>
                      <a:pt x="1809" y="1301"/>
                    </a:lnTo>
                    <a:lnTo>
                      <a:pt x="1809" y="1310"/>
                    </a:lnTo>
                    <a:lnTo>
                      <a:pt x="1809" y="1310"/>
                    </a:lnTo>
                    <a:close/>
                    <a:moveTo>
                      <a:pt x="1809" y="727"/>
                    </a:moveTo>
                    <a:lnTo>
                      <a:pt x="1809" y="960"/>
                    </a:lnTo>
                    <a:lnTo>
                      <a:pt x="1809" y="960"/>
                    </a:lnTo>
                    <a:lnTo>
                      <a:pt x="1809" y="969"/>
                    </a:lnTo>
                    <a:lnTo>
                      <a:pt x="1808" y="978"/>
                    </a:lnTo>
                    <a:lnTo>
                      <a:pt x="1806" y="986"/>
                    </a:lnTo>
                    <a:lnTo>
                      <a:pt x="1802" y="995"/>
                    </a:lnTo>
                    <a:lnTo>
                      <a:pt x="1799" y="1003"/>
                    </a:lnTo>
                    <a:lnTo>
                      <a:pt x="1794" y="1010"/>
                    </a:lnTo>
                    <a:lnTo>
                      <a:pt x="1789" y="1017"/>
                    </a:lnTo>
                    <a:lnTo>
                      <a:pt x="1783" y="1024"/>
                    </a:lnTo>
                    <a:lnTo>
                      <a:pt x="1777" y="1030"/>
                    </a:lnTo>
                    <a:lnTo>
                      <a:pt x="1771" y="1034"/>
                    </a:lnTo>
                    <a:lnTo>
                      <a:pt x="1763" y="1039"/>
                    </a:lnTo>
                    <a:lnTo>
                      <a:pt x="1755" y="1042"/>
                    </a:lnTo>
                    <a:lnTo>
                      <a:pt x="1747" y="1046"/>
                    </a:lnTo>
                    <a:lnTo>
                      <a:pt x="1739" y="1048"/>
                    </a:lnTo>
                    <a:lnTo>
                      <a:pt x="1729" y="1049"/>
                    </a:lnTo>
                    <a:lnTo>
                      <a:pt x="1720" y="1050"/>
                    </a:lnTo>
                    <a:lnTo>
                      <a:pt x="144" y="1050"/>
                    </a:lnTo>
                    <a:lnTo>
                      <a:pt x="144" y="1050"/>
                    </a:lnTo>
                    <a:lnTo>
                      <a:pt x="135" y="1049"/>
                    </a:lnTo>
                    <a:lnTo>
                      <a:pt x="127" y="1048"/>
                    </a:lnTo>
                    <a:lnTo>
                      <a:pt x="117" y="1046"/>
                    </a:lnTo>
                    <a:lnTo>
                      <a:pt x="109" y="1042"/>
                    </a:lnTo>
                    <a:lnTo>
                      <a:pt x="101" y="1039"/>
                    </a:lnTo>
                    <a:lnTo>
                      <a:pt x="95" y="1034"/>
                    </a:lnTo>
                    <a:lnTo>
                      <a:pt x="88" y="1030"/>
                    </a:lnTo>
                    <a:lnTo>
                      <a:pt x="81" y="1024"/>
                    </a:lnTo>
                    <a:lnTo>
                      <a:pt x="75" y="1017"/>
                    </a:lnTo>
                    <a:lnTo>
                      <a:pt x="70" y="1010"/>
                    </a:lnTo>
                    <a:lnTo>
                      <a:pt x="65" y="1003"/>
                    </a:lnTo>
                    <a:lnTo>
                      <a:pt x="62" y="995"/>
                    </a:lnTo>
                    <a:lnTo>
                      <a:pt x="59" y="986"/>
                    </a:lnTo>
                    <a:lnTo>
                      <a:pt x="57" y="978"/>
                    </a:lnTo>
                    <a:lnTo>
                      <a:pt x="55" y="969"/>
                    </a:lnTo>
                    <a:lnTo>
                      <a:pt x="55" y="960"/>
                    </a:lnTo>
                    <a:lnTo>
                      <a:pt x="55" y="727"/>
                    </a:lnTo>
                    <a:lnTo>
                      <a:pt x="55" y="727"/>
                    </a:lnTo>
                    <a:lnTo>
                      <a:pt x="55" y="718"/>
                    </a:lnTo>
                    <a:lnTo>
                      <a:pt x="57" y="710"/>
                    </a:lnTo>
                    <a:lnTo>
                      <a:pt x="59" y="700"/>
                    </a:lnTo>
                    <a:lnTo>
                      <a:pt x="62" y="693"/>
                    </a:lnTo>
                    <a:lnTo>
                      <a:pt x="65" y="685"/>
                    </a:lnTo>
                    <a:lnTo>
                      <a:pt x="70" y="678"/>
                    </a:lnTo>
                    <a:lnTo>
                      <a:pt x="75" y="671"/>
                    </a:lnTo>
                    <a:lnTo>
                      <a:pt x="81" y="664"/>
                    </a:lnTo>
                    <a:lnTo>
                      <a:pt x="88" y="658"/>
                    </a:lnTo>
                    <a:lnTo>
                      <a:pt x="95" y="653"/>
                    </a:lnTo>
                    <a:lnTo>
                      <a:pt x="101" y="648"/>
                    </a:lnTo>
                    <a:lnTo>
                      <a:pt x="109" y="645"/>
                    </a:lnTo>
                    <a:lnTo>
                      <a:pt x="117" y="642"/>
                    </a:lnTo>
                    <a:lnTo>
                      <a:pt x="127" y="640"/>
                    </a:lnTo>
                    <a:lnTo>
                      <a:pt x="135" y="638"/>
                    </a:lnTo>
                    <a:lnTo>
                      <a:pt x="144" y="638"/>
                    </a:lnTo>
                    <a:lnTo>
                      <a:pt x="1720" y="638"/>
                    </a:lnTo>
                    <a:lnTo>
                      <a:pt x="1720" y="638"/>
                    </a:lnTo>
                    <a:lnTo>
                      <a:pt x="1729" y="638"/>
                    </a:lnTo>
                    <a:lnTo>
                      <a:pt x="1739" y="640"/>
                    </a:lnTo>
                    <a:lnTo>
                      <a:pt x="1747" y="642"/>
                    </a:lnTo>
                    <a:lnTo>
                      <a:pt x="1755" y="645"/>
                    </a:lnTo>
                    <a:lnTo>
                      <a:pt x="1763" y="648"/>
                    </a:lnTo>
                    <a:lnTo>
                      <a:pt x="1771" y="653"/>
                    </a:lnTo>
                    <a:lnTo>
                      <a:pt x="1777" y="658"/>
                    </a:lnTo>
                    <a:lnTo>
                      <a:pt x="1783" y="664"/>
                    </a:lnTo>
                    <a:lnTo>
                      <a:pt x="1789" y="671"/>
                    </a:lnTo>
                    <a:lnTo>
                      <a:pt x="1794" y="678"/>
                    </a:lnTo>
                    <a:lnTo>
                      <a:pt x="1799" y="685"/>
                    </a:lnTo>
                    <a:lnTo>
                      <a:pt x="1802" y="693"/>
                    </a:lnTo>
                    <a:lnTo>
                      <a:pt x="1806" y="700"/>
                    </a:lnTo>
                    <a:lnTo>
                      <a:pt x="1808" y="710"/>
                    </a:lnTo>
                    <a:lnTo>
                      <a:pt x="1809" y="718"/>
                    </a:lnTo>
                    <a:lnTo>
                      <a:pt x="1809" y="727"/>
                    </a:lnTo>
                    <a:lnTo>
                      <a:pt x="1809" y="727"/>
                    </a:lnTo>
                    <a:close/>
                    <a:moveTo>
                      <a:pt x="55" y="377"/>
                    </a:moveTo>
                    <a:lnTo>
                      <a:pt x="55" y="144"/>
                    </a:lnTo>
                    <a:lnTo>
                      <a:pt x="55" y="144"/>
                    </a:lnTo>
                    <a:lnTo>
                      <a:pt x="55" y="134"/>
                    </a:lnTo>
                    <a:lnTo>
                      <a:pt x="57" y="126"/>
                    </a:lnTo>
                    <a:lnTo>
                      <a:pt x="59" y="117"/>
                    </a:lnTo>
                    <a:lnTo>
                      <a:pt x="62" y="109"/>
                    </a:lnTo>
                    <a:lnTo>
                      <a:pt x="65" y="101"/>
                    </a:lnTo>
                    <a:lnTo>
                      <a:pt x="70" y="95"/>
                    </a:lnTo>
                    <a:lnTo>
                      <a:pt x="75" y="88"/>
                    </a:lnTo>
                    <a:lnTo>
                      <a:pt x="81" y="81"/>
                    </a:lnTo>
                    <a:lnTo>
                      <a:pt x="88" y="75"/>
                    </a:lnTo>
                    <a:lnTo>
                      <a:pt x="95" y="69"/>
                    </a:lnTo>
                    <a:lnTo>
                      <a:pt x="101" y="65"/>
                    </a:lnTo>
                    <a:lnTo>
                      <a:pt x="109" y="62"/>
                    </a:lnTo>
                    <a:lnTo>
                      <a:pt x="117" y="59"/>
                    </a:lnTo>
                    <a:lnTo>
                      <a:pt x="127" y="57"/>
                    </a:lnTo>
                    <a:lnTo>
                      <a:pt x="135" y="55"/>
                    </a:lnTo>
                    <a:lnTo>
                      <a:pt x="144" y="55"/>
                    </a:lnTo>
                    <a:lnTo>
                      <a:pt x="1720" y="55"/>
                    </a:lnTo>
                    <a:lnTo>
                      <a:pt x="1720" y="55"/>
                    </a:lnTo>
                    <a:lnTo>
                      <a:pt x="1729" y="55"/>
                    </a:lnTo>
                    <a:lnTo>
                      <a:pt x="1739" y="57"/>
                    </a:lnTo>
                    <a:lnTo>
                      <a:pt x="1747" y="59"/>
                    </a:lnTo>
                    <a:lnTo>
                      <a:pt x="1755" y="62"/>
                    </a:lnTo>
                    <a:lnTo>
                      <a:pt x="1763" y="65"/>
                    </a:lnTo>
                    <a:lnTo>
                      <a:pt x="1771" y="69"/>
                    </a:lnTo>
                    <a:lnTo>
                      <a:pt x="1777" y="75"/>
                    </a:lnTo>
                    <a:lnTo>
                      <a:pt x="1783" y="81"/>
                    </a:lnTo>
                    <a:lnTo>
                      <a:pt x="1789" y="88"/>
                    </a:lnTo>
                    <a:lnTo>
                      <a:pt x="1794" y="95"/>
                    </a:lnTo>
                    <a:lnTo>
                      <a:pt x="1799" y="101"/>
                    </a:lnTo>
                    <a:lnTo>
                      <a:pt x="1802" y="109"/>
                    </a:lnTo>
                    <a:lnTo>
                      <a:pt x="1806" y="117"/>
                    </a:lnTo>
                    <a:lnTo>
                      <a:pt x="1808" y="126"/>
                    </a:lnTo>
                    <a:lnTo>
                      <a:pt x="1809" y="134"/>
                    </a:lnTo>
                    <a:lnTo>
                      <a:pt x="1809" y="144"/>
                    </a:lnTo>
                    <a:lnTo>
                      <a:pt x="1809" y="377"/>
                    </a:lnTo>
                    <a:lnTo>
                      <a:pt x="1809" y="377"/>
                    </a:lnTo>
                    <a:lnTo>
                      <a:pt x="1809" y="386"/>
                    </a:lnTo>
                    <a:lnTo>
                      <a:pt x="1808" y="395"/>
                    </a:lnTo>
                    <a:lnTo>
                      <a:pt x="1806" y="403"/>
                    </a:lnTo>
                    <a:lnTo>
                      <a:pt x="1802" y="412"/>
                    </a:lnTo>
                    <a:lnTo>
                      <a:pt x="1799" y="420"/>
                    </a:lnTo>
                    <a:lnTo>
                      <a:pt x="1794" y="427"/>
                    </a:lnTo>
                    <a:lnTo>
                      <a:pt x="1789" y="434"/>
                    </a:lnTo>
                    <a:lnTo>
                      <a:pt x="1783" y="441"/>
                    </a:lnTo>
                    <a:lnTo>
                      <a:pt x="1777" y="446"/>
                    </a:lnTo>
                    <a:lnTo>
                      <a:pt x="1771" y="451"/>
                    </a:lnTo>
                    <a:lnTo>
                      <a:pt x="1763" y="456"/>
                    </a:lnTo>
                    <a:lnTo>
                      <a:pt x="1755" y="459"/>
                    </a:lnTo>
                    <a:lnTo>
                      <a:pt x="1747" y="462"/>
                    </a:lnTo>
                    <a:lnTo>
                      <a:pt x="1739" y="465"/>
                    </a:lnTo>
                    <a:lnTo>
                      <a:pt x="1729" y="466"/>
                    </a:lnTo>
                    <a:lnTo>
                      <a:pt x="1720" y="467"/>
                    </a:lnTo>
                    <a:lnTo>
                      <a:pt x="144" y="467"/>
                    </a:lnTo>
                    <a:lnTo>
                      <a:pt x="144" y="467"/>
                    </a:lnTo>
                    <a:lnTo>
                      <a:pt x="135" y="466"/>
                    </a:lnTo>
                    <a:lnTo>
                      <a:pt x="127" y="465"/>
                    </a:lnTo>
                    <a:lnTo>
                      <a:pt x="117" y="462"/>
                    </a:lnTo>
                    <a:lnTo>
                      <a:pt x="109" y="459"/>
                    </a:lnTo>
                    <a:lnTo>
                      <a:pt x="101" y="456"/>
                    </a:lnTo>
                    <a:lnTo>
                      <a:pt x="95" y="451"/>
                    </a:lnTo>
                    <a:lnTo>
                      <a:pt x="88" y="446"/>
                    </a:lnTo>
                    <a:lnTo>
                      <a:pt x="81" y="441"/>
                    </a:lnTo>
                    <a:lnTo>
                      <a:pt x="75" y="434"/>
                    </a:lnTo>
                    <a:lnTo>
                      <a:pt x="70" y="427"/>
                    </a:lnTo>
                    <a:lnTo>
                      <a:pt x="65" y="420"/>
                    </a:lnTo>
                    <a:lnTo>
                      <a:pt x="62" y="412"/>
                    </a:lnTo>
                    <a:lnTo>
                      <a:pt x="59" y="403"/>
                    </a:lnTo>
                    <a:lnTo>
                      <a:pt x="57" y="395"/>
                    </a:lnTo>
                    <a:lnTo>
                      <a:pt x="55" y="386"/>
                    </a:lnTo>
                    <a:lnTo>
                      <a:pt x="55" y="377"/>
                    </a:lnTo>
                    <a:lnTo>
                      <a:pt x="55" y="377"/>
                    </a:lnTo>
                    <a:close/>
                    <a:moveTo>
                      <a:pt x="55" y="377"/>
                    </a:moveTo>
                    <a:lnTo>
                      <a:pt x="55" y="3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0" name="Line 10">
                <a:extLst>
                  <a:ext uri="{FF2B5EF4-FFF2-40B4-BE49-F238E27FC236}">
                    <a16:creationId xmlns:a16="http://schemas.microsoft.com/office/drawing/2014/main" id="{EB91BBD4-180C-430E-8061-3B608E9EF942}"/>
                  </a:ext>
                </a:extLst>
              </p:cNvPr>
              <p:cNvSpPr>
                <a:spLocks noChangeShapeType="1"/>
              </p:cNvSpPr>
              <p:nvPr/>
            </p:nvSpPr>
            <p:spPr bwMode="auto">
              <a:xfrm>
                <a:off x="9564827" y="339211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1" name="Freeform 11">
                <a:extLst>
                  <a:ext uri="{FF2B5EF4-FFF2-40B4-BE49-F238E27FC236}">
                    <a16:creationId xmlns:a16="http://schemas.microsoft.com/office/drawing/2014/main" id="{0B755678-B707-4361-8601-2739260FD9F4}"/>
                  </a:ext>
                </a:extLst>
              </p:cNvPr>
              <p:cNvSpPr>
                <a:spLocks noEditPoints="1"/>
              </p:cNvSpPr>
              <p:nvPr/>
            </p:nvSpPr>
            <p:spPr bwMode="auto">
              <a:xfrm>
                <a:off x="9640708" y="3192077"/>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0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09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3 h 230"/>
                  <a:gd name="T54" fmla="*/ 225 w 230"/>
                  <a:gd name="T55" fmla="*/ 81 h 230"/>
                  <a:gd name="T56" fmla="*/ 215 w 230"/>
                  <a:gd name="T57" fmla="*/ 60 h 230"/>
                  <a:gd name="T58" fmla="*/ 204 w 230"/>
                  <a:gd name="T59" fmla="*/ 42 h 230"/>
                  <a:gd name="T60" fmla="*/ 188 w 230"/>
                  <a:gd name="T61" fmla="*/ 26 h 230"/>
                  <a:gd name="T62" fmla="*/ 170 w 230"/>
                  <a:gd name="T63" fmla="*/ 13 h 230"/>
                  <a:gd name="T64" fmla="*/ 149 w 230"/>
                  <a:gd name="T65" fmla="*/ 5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4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5"/>
                    </a:lnTo>
                    <a:lnTo>
                      <a:pt x="71" y="9"/>
                    </a:lnTo>
                    <a:lnTo>
                      <a:pt x="60" y="13"/>
                    </a:lnTo>
                    <a:lnTo>
                      <a:pt x="50" y="19"/>
                    </a:lnTo>
                    <a:lnTo>
                      <a:pt x="42" y="26"/>
                    </a:lnTo>
                    <a:lnTo>
                      <a:pt x="34" y="34"/>
                    </a:lnTo>
                    <a:lnTo>
                      <a:pt x="26" y="42"/>
                    </a:lnTo>
                    <a:lnTo>
                      <a:pt x="19" y="50"/>
                    </a:lnTo>
                    <a:lnTo>
                      <a:pt x="14" y="60"/>
                    </a:lnTo>
                    <a:lnTo>
                      <a:pt x="9" y="70"/>
                    </a:lnTo>
                    <a:lnTo>
                      <a:pt x="6" y="81"/>
                    </a:lnTo>
                    <a:lnTo>
                      <a:pt x="2" y="92"/>
                    </a:lnTo>
                    <a:lnTo>
                      <a:pt x="1" y="103"/>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09"/>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09"/>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3"/>
                    </a:lnTo>
                    <a:lnTo>
                      <a:pt x="228" y="92"/>
                    </a:lnTo>
                    <a:lnTo>
                      <a:pt x="225" y="81"/>
                    </a:lnTo>
                    <a:lnTo>
                      <a:pt x="221" y="70"/>
                    </a:lnTo>
                    <a:lnTo>
                      <a:pt x="215" y="60"/>
                    </a:lnTo>
                    <a:lnTo>
                      <a:pt x="210" y="50"/>
                    </a:lnTo>
                    <a:lnTo>
                      <a:pt x="204" y="42"/>
                    </a:lnTo>
                    <a:lnTo>
                      <a:pt x="196" y="34"/>
                    </a:lnTo>
                    <a:lnTo>
                      <a:pt x="188" y="26"/>
                    </a:lnTo>
                    <a:lnTo>
                      <a:pt x="179" y="19"/>
                    </a:lnTo>
                    <a:lnTo>
                      <a:pt x="170" y="13"/>
                    </a:lnTo>
                    <a:lnTo>
                      <a:pt x="160" y="9"/>
                    </a:lnTo>
                    <a:lnTo>
                      <a:pt x="149" y="5"/>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4"/>
                    </a:lnTo>
                    <a:lnTo>
                      <a:pt x="115" y="54"/>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2" name="Line 14">
                <a:extLst>
                  <a:ext uri="{FF2B5EF4-FFF2-40B4-BE49-F238E27FC236}">
                    <a16:creationId xmlns:a16="http://schemas.microsoft.com/office/drawing/2014/main" id="{7233C2FF-33A7-4CBA-998F-89A33F9BBB28}"/>
                  </a:ext>
                </a:extLst>
              </p:cNvPr>
              <p:cNvSpPr>
                <a:spLocks noChangeShapeType="1"/>
              </p:cNvSpPr>
              <p:nvPr/>
            </p:nvSpPr>
            <p:spPr bwMode="auto">
              <a:xfrm>
                <a:off x="9744177"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3" name="Freeform 15">
                <a:extLst>
                  <a:ext uri="{FF2B5EF4-FFF2-40B4-BE49-F238E27FC236}">
                    <a16:creationId xmlns:a16="http://schemas.microsoft.com/office/drawing/2014/main" id="{EB922C8C-C3A1-4A7F-9DFA-8845B66B74CA}"/>
                  </a:ext>
                </a:extLst>
              </p:cNvPr>
              <p:cNvSpPr>
                <a:spLocks noEditPoints="1"/>
              </p:cNvSpPr>
              <p:nvPr/>
            </p:nvSpPr>
            <p:spPr bwMode="auto">
              <a:xfrm>
                <a:off x="9895935" y="3219670"/>
                <a:ext cx="144857" cy="144857"/>
              </a:xfrm>
              <a:custGeom>
                <a:avLst/>
                <a:gdLst>
                  <a:gd name="T0" fmla="*/ 85 w 171"/>
                  <a:gd name="T1" fmla="*/ 0 h 171"/>
                  <a:gd name="T2" fmla="*/ 68 w 171"/>
                  <a:gd name="T3" fmla="*/ 2 h 171"/>
                  <a:gd name="T4" fmla="*/ 52 w 171"/>
                  <a:gd name="T5" fmla="*/ 7 h 171"/>
                  <a:gd name="T6" fmla="*/ 37 w 171"/>
                  <a:gd name="T7" fmla="*/ 14 h 171"/>
                  <a:gd name="T8" fmla="*/ 25 w 171"/>
                  <a:gd name="T9" fmla="*/ 25 h 171"/>
                  <a:gd name="T10" fmla="*/ 15 w 171"/>
                  <a:gd name="T11" fmla="*/ 38 h 171"/>
                  <a:gd name="T12" fmla="*/ 7 w 171"/>
                  <a:gd name="T13" fmla="*/ 53 h 171"/>
                  <a:gd name="T14" fmla="*/ 2 w 171"/>
                  <a:gd name="T15" fmla="*/ 69 h 171"/>
                  <a:gd name="T16" fmla="*/ 0 w 171"/>
                  <a:gd name="T17" fmla="*/ 86 h 171"/>
                  <a:gd name="T18" fmla="*/ 0 w 171"/>
                  <a:gd name="T19" fmla="*/ 94 h 171"/>
                  <a:gd name="T20" fmla="*/ 3 w 171"/>
                  <a:gd name="T21" fmla="*/ 111 h 171"/>
                  <a:gd name="T22" fmla="*/ 10 w 171"/>
                  <a:gd name="T23" fmla="*/ 127 h 171"/>
                  <a:gd name="T24" fmla="*/ 19 w 171"/>
                  <a:gd name="T25" fmla="*/ 141 h 171"/>
                  <a:gd name="T26" fmla="*/ 31 w 171"/>
                  <a:gd name="T27" fmla="*/ 152 h 171"/>
                  <a:gd name="T28" fmla="*/ 44 w 171"/>
                  <a:gd name="T29" fmla="*/ 161 h 171"/>
                  <a:gd name="T30" fmla="*/ 60 w 171"/>
                  <a:gd name="T31" fmla="*/ 168 h 171"/>
                  <a:gd name="T32" fmla="*/ 77 w 171"/>
                  <a:gd name="T33" fmla="*/ 171 h 171"/>
                  <a:gd name="T34" fmla="*/ 85 w 171"/>
                  <a:gd name="T35" fmla="*/ 171 h 171"/>
                  <a:gd name="T36" fmla="*/ 102 w 171"/>
                  <a:gd name="T37" fmla="*/ 169 h 171"/>
                  <a:gd name="T38" fmla="*/ 118 w 171"/>
                  <a:gd name="T39" fmla="*/ 164 h 171"/>
                  <a:gd name="T40" fmla="*/ 133 w 171"/>
                  <a:gd name="T41" fmla="*/ 156 h 171"/>
                  <a:gd name="T42" fmla="*/ 146 w 171"/>
                  <a:gd name="T43" fmla="*/ 146 h 171"/>
                  <a:gd name="T44" fmla="*/ 157 w 171"/>
                  <a:gd name="T45" fmla="*/ 134 h 171"/>
                  <a:gd name="T46" fmla="*/ 164 w 171"/>
                  <a:gd name="T47" fmla="*/ 119 h 171"/>
                  <a:gd name="T48" fmla="*/ 170 w 171"/>
                  <a:gd name="T49" fmla="*/ 103 h 171"/>
                  <a:gd name="T50" fmla="*/ 171 w 171"/>
                  <a:gd name="T51" fmla="*/ 86 h 171"/>
                  <a:gd name="T52" fmla="*/ 171 w 171"/>
                  <a:gd name="T53" fmla="*/ 77 h 171"/>
                  <a:gd name="T54" fmla="*/ 167 w 171"/>
                  <a:gd name="T55" fmla="*/ 60 h 171"/>
                  <a:gd name="T56" fmla="*/ 161 w 171"/>
                  <a:gd name="T57" fmla="*/ 45 h 171"/>
                  <a:gd name="T58" fmla="*/ 151 w 171"/>
                  <a:gd name="T59" fmla="*/ 31 h 171"/>
                  <a:gd name="T60" fmla="*/ 140 w 171"/>
                  <a:gd name="T61" fmla="*/ 20 h 171"/>
                  <a:gd name="T62" fmla="*/ 126 w 171"/>
                  <a:gd name="T63" fmla="*/ 11 h 171"/>
                  <a:gd name="T64" fmla="*/ 112 w 171"/>
                  <a:gd name="T65" fmla="*/ 4 h 171"/>
                  <a:gd name="T66" fmla="*/ 94 w 171"/>
                  <a:gd name="T67" fmla="*/ 0 h 171"/>
                  <a:gd name="T68" fmla="*/ 85 w 171"/>
                  <a:gd name="T69" fmla="*/ 0 h 171"/>
                  <a:gd name="T70" fmla="*/ 85 w 171"/>
                  <a:gd name="T71" fmla="*/ 117 h 171"/>
                  <a:gd name="T72" fmla="*/ 74 w 171"/>
                  <a:gd name="T73" fmla="*/ 114 h 171"/>
                  <a:gd name="T74" fmla="*/ 64 w 171"/>
                  <a:gd name="T75" fmla="*/ 107 h 171"/>
                  <a:gd name="T76" fmla="*/ 57 w 171"/>
                  <a:gd name="T77" fmla="*/ 97 h 171"/>
                  <a:gd name="T78" fmla="*/ 55 w 171"/>
                  <a:gd name="T79" fmla="*/ 86 h 171"/>
                  <a:gd name="T80" fmla="*/ 56 w 171"/>
                  <a:gd name="T81" fmla="*/ 79 h 171"/>
                  <a:gd name="T82" fmla="*/ 60 w 171"/>
                  <a:gd name="T83" fmla="*/ 69 h 171"/>
                  <a:gd name="T84" fmla="*/ 68 w 171"/>
                  <a:gd name="T85" fmla="*/ 60 h 171"/>
                  <a:gd name="T86" fmla="*/ 80 w 171"/>
                  <a:gd name="T87" fmla="*/ 55 h 171"/>
                  <a:gd name="T88" fmla="*/ 85 w 171"/>
                  <a:gd name="T89" fmla="*/ 55 h 171"/>
                  <a:gd name="T90" fmla="*/ 98 w 171"/>
                  <a:gd name="T91" fmla="*/ 57 h 171"/>
                  <a:gd name="T92" fmla="*/ 107 w 171"/>
                  <a:gd name="T93" fmla="*/ 64 h 171"/>
                  <a:gd name="T94" fmla="*/ 114 w 171"/>
                  <a:gd name="T95" fmla="*/ 73 h 171"/>
                  <a:gd name="T96" fmla="*/ 116 w 171"/>
                  <a:gd name="T97" fmla="*/ 86 h 171"/>
                  <a:gd name="T98" fmla="*/ 116 w 171"/>
                  <a:gd name="T99" fmla="*/ 92 h 171"/>
                  <a:gd name="T100" fmla="*/ 112 w 171"/>
                  <a:gd name="T101" fmla="*/ 103 h 171"/>
                  <a:gd name="T102" fmla="*/ 102 w 171"/>
                  <a:gd name="T103" fmla="*/ 111 h 171"/>
                  <a:gd name="T104" fmla="*/ 92 w 171"/>
                  <a:gd name="T105" fmla="*/ 115 h 171"/>
                  <a:gd name="T106" fmla="*/ 85 w 171"/>
                  <a:gd name="T107" fmla="*/ 117 h 171"/>
                  <a:gd name="T108" fmla="*/ 85 w 171"/>
                  <a:gd name="T109" fmla="*/ 11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2"/>
                    </a:lnTo>
                    <a:lnTo>
                      <a:pt x="60" y="4"/>
                    </a:lnTo>
                    <a:lnTo>
                      <a:pt x="52" y="7"/>
                    </a:lnTo>
                    <a:lnTo>
                      <a:pt x="44" y="11"/>
                    </a:lnTo>
                    <a:lnTo>
                      <a:pt x="37" y="14"/>
                    </a:lnTo>
                    <a:lnTo>
                      <a:pt x="31" y="20"/>
                    </a:lnTo>
                    <a:lnTo>
                      <a:pt x="25" y="25"/>
                    </a:lnTo>
                    <a:lnTo>
                      <a:pt x="19" y="31"/>
                    </a:lnTo>
                    <a:lnTo>
                      <a:pt x="15" y="38"/>
                    </a:lnTo>
                    <a:lnTo>
                      <a:pt x="10" y="45"/>
                    </a:lnTo>
                    <a:lnTo>
                      <a:pt x="7" y="53"/>
                    </a:lnTo>
                    <a:lnTo>
                      <a:pt x="3" y="60"/>
                    </a:lnTo>
                    <a:lnTo>
                      <a:pt x="2" y="69"/>
                    </a:lnTo>
                    <a:lnTo>
                      <a:pt x="0" y="77"/>
                    </a:lnTo>
                    <a:lnTo>
                      <a:pt x="0" y="86"/>
                    </a:lnTo>
                    <a:lnTo>
                      <a:pt x="0" y="86"/>
                    </a:lnTo>
                    <a:lnTo>
                      <a:pt x="0" y="94"/>
                    </a:lnTo>
                    <a:lnTo>
                      <a:pt x="2" y="103"/>
                    </a:lnTo>
                    <a:lnTo>
                      <a:pt x="3" y="111"/>
                    </a:lnTo>
                    <a:lnTo>
                      <a:pt x="7" y="119"/>
                    </a:lnTo>
                    <a:lnTo>
                      <a:pt x="10" y="127"/>
                    </a:lnTo>
                    <a:lnTo>
                      <a:pt x="15" y="134"/>
                    </a:lnTo>
                    <a:lnTo>
                      <a:pt x="19" y="141"/>
                    </a:lnTo>
                    <a:lnTo>
                      <a:pt x="25" y="146"/>
                    </a:lnTo>
                    <a:lnTo>
                      <a:pt x="31" y="152"/>
                    </a:lnTo>
                    <a:lnTo>
                      <a:pt x="37" y="156"/>
                    </a:lnTo>
                    <a:lnTo>
                      <a:pt x="44" y="161"/>
                    </a:lnTo>
                    <a:lnTo>
                      <a:pt x="52" y="164"/>
                    </a:lnTo>
                    <a:lnTo>
                      <a:pt x="60" y="168"/>
                    </a:lnTo>
                    <a:lnTo>
                      <a:pt x="68" y="169"/>
                    </a:lnTo>
                    <a:lnTo>
                      <a:pt x="77" y="171"/>
                    </a:lnTo>
                    <a:lnTo>
                      <a:pt x="85" y="171"/>
                    </a:lnTo>
                    <a:lnTo>
                      <a:pt x="85" y="171"/>
                    </a:lnTo>
                    <a:lnTo>
                      <a:pt x="94" y="171"/>
                    </a:lnTo>
                    <a:lnTo>
                      <a:pt x="102" y="169"/>
                    </a:lnTo>
                    <a:lnTo>
                      <a:pt x="112" y="168"/>
                    </a:lnTo>
                    <a:lnTo>
                      <a:pt x="118" y="164"/>
                    </a:lnTo>
                    <a:lnTo>
                      <a:pt x="126" y="161"/>
                    </a:lnTo>
                    <a:lnTo>
                      <a:pt x="133" y="156"/>
                    </a:lnTo>
                    <a:lnTo>
                      <a:pt x="140" y="152"/>
                    </a:lnTo>
                    <a:lnTo>
                      <a:pt x="146" y="146"/>
                    </a:lnTo>
                    <a:lnTo>
                      <a:pt x="151" y="141"/>
                    </a:lnTo>
                    <a:lnTo>
                      <a:pt x="157" y="134"/>
                    </a:lnTo>
                    <a:lnTo>
                      <a:pt x="161" y="127"/>
                    </a:lnTo>
                    <a:lnTo>
                      <a:pt x="164" y="119"/>
                    </a:lnTo>
                    <a:lnTo>
                      <a:pt x="167" y="111"/>
                    </a:lnTo>
                    <a:lnTo>
                      <a:pt x="170" y="103"/>
                    </a:lnTo>
                    <a:lnTo>
                      <a:pt x="171" y="94"/>
                    </a:lnTo>
                    <a:lnTo>
                      <a:pt x="171" y="86"/>
                    </a:lnTo>
                    <a:lnTo>
                      <a:pt x="171" y="86"/>
                    </a:lnTo>
                    <a:lnTo>
                      <a:pt x="171" y="77"/>
                    </a:lnTo>
                    <a:lnTo>
                      <a:pt x="170" y="69"/>
                    </a:lnTo>
                    <a:lnTo>
                      <a:pt x="167" y="60"/>
                    </a:lnTo>
                    <a:lnTo>
                      <a:pt x="164" y="53"/>
                    </a:lnTo>
                    <a:lnTo>
                      <a:pt x="161" y="45"/>
                    </a:lnTo>
                    <a:lnTo>
                      <a:pt x="157" y="38"/>
                    </a:lnTo>
                    <a:lnTo>
                      <a:pt x="151" y="31"/>
                    </a:lnTo>
                    <a:lnTo>
                      <a:pt x="146" y="25"/>
                    </a:lnTo>
                    <a:lnTo>
                      <a:pt x="140" y="20"/>
                    </a:lnTo>
                    <a:lnTo>
                      <a:pt x="133" y="14"/>
                    </a:lnTo>
                    <a:lnTo>
                      <a:pt x="126" y="11"/>
                    </a:lnTo>
                    <a:lnTo>
                      <a:pt x="118" y="7"/>
                    </a:lnTo>
                    <a:lnTo>
                      <a:pt x="112" y="4"/>
                    </a:lnTo>
                    <a:lnTo>
                      <a:pt x="102" y="2"/>
                    </a:lnTo>
                    <a:lnTo>
                      <a:pt x="94" y="0"/>
                    </a:lnTo>
                    <a:lnTo>
                      <a:pt x="85" y="0"/>
                    </a:lnTo>
                    <a:lnTo>
                      <a:pt x="85" y="0"/>
                    </a:lnTo>
                    <a:close/>
                    <a:moveTo>
                      <a:pt x="85" y="117"/>
                    </a:moveTo>
                    <a:lnTo>
                      <a:pt x="85" y="117"/>
                    </a:lnTo>
                    <a:lnTo>
                      <a:pt x="80" y="115"/>
                    </a:lnTo>
                    <a:lnTo>
                      <a:pt x="74" y="114"/>
                    </a:lnTo>
                    <a:lnTo>
                      <a:pt x="68" y="111"/>
                    </a:lnTo>
                    <a:lnTo>
                      <a:pt x="64" y="107"/>
                    </a:lnTo>
                    <a:lnTo>
                      <a:pt x="60" y="103"/>
                    </a:lnTo>
                    <a:lnTo>
                      <a:pt x="57" y="97"/>
                    </a:lnTo>
                    <a:lnTo>
                      <a:pt x="56" y="92"/>
                    </a:lnTo>
                    <a:lnTo>
                      <a:pt x="55" y="86"/>
                    </a:lnTo>
                    <a:lnTo>
                      <a:pt x="55" y="86"/>
                    </a:lnTo>
                    <a:lnTo>
                      <a:pt x="56" y="79"/>
                    </a:lnTo>
                    <a:lnTo>
                      <a:pt x="57" y="73"/>
                    </a:lnTo>
                    <a:lnTo>
                      <a:pt x="60" y="69"/>
                    </a:lnTo>
                    <a:lnTo>
                      <a:pt x="64" y="64"/>
                    </a:lnTo>
                    <a:lnTo>
                      <a:pt x="68" y="60"/>
                    </a:lnTo>
                    <a:lnTo>
                      <a:pt x="74" y="57"/>
                    </a:lnTo>
                    <a:lnTo>
                      <a:pt x="80" y="55"/>
                    </a:lnTo>
                    <a:lnTo>
                      <a:pt x="85" y="55"/>
                    </a:lnTo>
                    <a:lnTo>
                      <a:pt x="85" y="55"/>
                    </a:lnTo>
                    <a:lnTo>
                      <a:pt x="92" y="55"/>
                    </a:lnTo>
                    <a:lnTo>
                      <a:pt x="98" y="57"/>
                    </a:lnTo>
                    <a:lnTo>
                      <a:pt x="102" y="60"/>
                    </a:lnTo>
                    <a:lnTo>
                      <a:pt x="107" y="64"/>
                    </a:lnTo>
                    <a:lnTo>
                      <a:pt x="112" y="69"/>
                    </a:lnTo>
                    <a:lnTo>
                      <a:pt x="114" y="73"/>
                    </a:lnTo>
                    <a:lnTo>
                      <a:pt x="116" y="79"/>
                    </a:lnTo>
                    <a:lnTo>
                      <a:pt x="116" y="86"/>
                    </a:lnTo>
                    <a:lnTo>
                      <a:pt x="116" y="86"/>
                    </a:lnTo>
                    <a:lnTo>
                      <a:pt x="116" y="92"/>
                    </a:lnTo>
                    <a:lnTo>
                      <a:pt x="114" y="97"/>
                    </a:lnTo>
                    <a:lnTo>
                      <a:pt x="112" y="103"/>
                    </a:lnTo>
                    <a:lnTo>
                      <a:pt x="107" y="107"/>
                    </a:lnTo>
                    <a:lnTo>
                      <a:pt x="102" y="111"/>
                    </a:lnTo>
                    <a:lnTo>
                      <a:pt x="98" y="114"/>
                    </a:lnTo>
                    <a:lnTo>
                      <a:pt x="92" y="115"/>
                    </a:lnTo>
                    <a:lnTo>
                      <a:pt x="85" y="117"/>
                    </a:lnTo>
                    <a:lnTo>
                      <a:pt x="85" y="117"/>
                    </a:lnTo>
                    <a:close/>
                    <a:moveTo>
                      <a:pt x="85" y="117"/>
                    </a:moveTo>
                    <a:lnTo>
                      <a:pt x="85" y="11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4" name="Line 18">
                <a:extLst>
                  <a:ext uri="{FF2B5EF4-FFF2-40B4-BE49-F238E27FC236}">
                    <a16:creationId xmlns:a16="http://schemas.microsoft.com/office/drawing/2014/main" id="{871E8003-31C4-45D8-AB8E-C34FCC26DE35}"/>
                  </a:ext>
                </a:extLst>
              </p:cNvPr>
              <p:cNvSpPr>
                <a:spLocks noChangeShapeType="1"/>
              </p:cNvSpPr>
              <p:nvPr/>
            </p:nvSpPr>
            <p:spPr bwMode="auto">
              <a:xfrm>
                <a:off x="9964916" y="331624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5" name="Freeform 19">
                <a:extLst>
                  <a:ext uri="{FF2B5EF4-FFF2-40B4-BE49-F238E27FC236}">
                    <a16:creationId xmlns:a16="http://schemas.microsoft.com/office/drawing/2014/main" id="{32351150-131B-4D90-A6F0-C097509ACC3D}"/>
                  </a:ext>
                </a:extLst>
              </p:cNvPr>
              <p:cNvSpPr>
                <a:spLocks noEditPoints="1"/>
              </p:cNvSpPr>
              <p:nvPr/>
            </p:nvSpPr>
            <p:spPr bwMode="auto">
              <a:xfrm>
                <a:off x="9640708" y="3695634"/>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10"/>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10"/>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6" name="Line 22">
                <a:extLst>
                  <a:ext uri="{FF2B5EF4-FFF2-40B4-BE49-F238E27FC236}">
                    <a16:creationId xmlns:a16="http://schemas.microsoft.com/office/drawing/2014/main" id="{B0738FDC-9A6A-4666-98C6-07DFED16DB9D}"/>
                  </a:ext>
                </a:extLst>
              </p:cNvPr>
              <p:cNvSpPr>
                <a:spLocks noChangeShapeType="1"/>
              </p:cNvSpPr>
              <p:nvPr/>
            </p:nvSpPr>
            <p:spPr bwMode="auto">
              <a:xfrm>
                <a:off x="9744177" y="3847392"/>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7" name="Freeform 23">
                <a:extLst>
                  <a:ext uri="{FF2B5EF4-FFF2-40B4-BE49-F238E27FC236}">
                    <a16:creationId xmlns:a16="http://schemas.microsoft.com/office/drawing/2014/main" id="{B07E8E7B-A6B3-49B1-B61D-EDC097B145C9}"/>
                  </a:ext>
                </a:extLst>
              </p:cNvPr>
              <p:cNvSpPr>
                <a:spLocks noEditPoints="1"/>
              </p:cNvSpPr>
              <p:nvPr/>
            </p:nvSpPr>
            <p:spPr bwMode="auto">
              <a:xfrm>
                <a:off x="9895935" y="3723227"/>
                <a:ext cx="144857" cy="144857"/>
              </a:xfrm>
              <a:custGeom>
                <a:avLst/>
                <a:gdLst>
                  <a:gd name="T0" fmla="*/ 85 w 171"/>
                  <a:gd name="T1" fmla="*/ 0 h 170"/>
                  <a:gd name="T2" fmla="*/ 68 w 171"/>
                  <a:gd name="T3" fmla="*/ 1 h 170"/>
                  <a:gd name="T4" fmla="*/ 52 w 171"/>
                  <a:gd name="T5" fmla="*/ 6 h 170"/>
                  <a:gd name="T6" fmla="*/ 37 w 171"/>
                  <a:gd name="T7" fmla="*/ 13 h 170"/>
                  <a:gd name="T8" fmla="*/ 25 w 171"/>
                  <a:gd name="T9" fmla="*/ 25 h 170"/>
                  <a:gd name="T10" fmla="*/ 15 w 171"/>
                  <a:gd name="T11" fmla="*/ 37 h 170"/>
                  <a:gd name="T12" fmla="*/ 7 w 171"/>
                  <a:gd name="T13" fmla="*/ 52 h 170"/>
                  <a:gd name="T14" fmla="*/ 2 w 171"/>
                  <a:gd name="T15" fmla="*/ 68 h 170"/>
                  <a:gd name="T16" fmla="*/ 0 w 171"/>
                  <a:gd name="T17" fmla="*/ 85 h 170"/>
                  <a:gd name="T18" fmla="*/ 0 w 171"/>
                  <a:gd name="T19" fmla="*/ 93 h 170"/>
                  <a:gd name="T20" fmla="*/ 3 w 171"/>
                  <a:gd name="T21" fmla="*/ 110 h 170"/>
                  <a:gd name="T22" fmla="*/ 10 w 171"/>
                  <a:gd name="T23" fmla="*/ 126 h 170"/>
                  <a:gd name="T24" fmla="*/ 19 w 171"/>
                  <a:gd name="T25" fmla="*/ 140 h 170"/>
                  <a:gd name="T26" fmla="*/ 31 w 171"/>
                  <a:gd name="T27" fmla="*/ 151 h 170"/>
                  <a:gd name="T28" fmla="*/ 44 w 171"/>
                  <a:gd name="T29" fmla="*/ 160 h 170"/>
                  <a:gd name="T30" fmla="*/ 60 w 171"/>
                  <a:gd name="T31" fmla="*/ 167 h 170"/>
                  <a:gd name="T32" fmla="*/ 77 w 171"/>
                  <a:gd name="T33" fmla="*/ 170 h 170"/>
                  <a:gd name="T34" fmla="*/ 85 w 171"/>
                  <a:gd name="T35" fmla="*/ 170 h 170"/>
                  <a:gd name="T36" fmla="*/ 102 w 171"/>
                  <a:gd name="T37" fmla="*/ 168 h 170"/>
                  <a:gd name="T38" fmla="*/ 118 w 171"/>
                  <a:gd name="T39" fmla="*/ 164 h 170"/>
                  <a:gd name="T40" fmla="*/ 133 w 171"/>
                  <a:gd name="T41" fmla="*/ 156 h 170"/>
                  <a:gd name="T42" fmla="*/ 146 w 171"/>
                  <a:gd name="T43" fmla="*/ 145 h 170"/>
                  <a:gd name="T44" fmla="*/ 157 w 171"/>
                  <a:gd name="T45" fmla="*/ 133 h 170"/>
                  <a:gd name="T46" fmla="*/ 164 w 171"/>
                  <a:gd name="T47" fmla="*/ 118 h 170"/>
                  <a:gd name="T48" fmla="*/ 170 w 171"/>
                  <a:gd name="T49" fmla="*/ 102 h 170"/>
                  <a:gd name="T50" fmla="*/ 171 w 171"/>
                  <a:gd name="T51" fmla="*/ 85 h 170"/>
                  <a:gd name="T52" fmla="*/ 171 w 171"/>
                  <a:gd name="T53" fmla="*/ 76 h 170"/>
                  <a:gd name="T54" fmla="*/ 167 w 171"/>
                  <a:gd name="T55" fmla="*/ 59 h 170"/>
                  <a:gd name="T56" fmla="*/ 161 w 171"/>
                  <a:gd name="T57" fmla="*/ 44 h 170"/>
                  <a:gd name="T58" fmla="*/ 151 w 171"/>
                  <a:gd name="T59" fmla="*/ 30 h 170"/>
                  <a:gd name="T60" fmla="*/ 140 w 171"/>
                  <a:gd name="T61" fmla="*/ 19 h 170"/>
                  <a:gd name="T62" fmla="*/ 126 w 171"/>
                  <a:gd name="T63" fmla="*/ 10 h 170"/>
                  <a:gd name="T64" fmla="*/ 112 w 171"/>
                  <a:gd name="T65" fmla="*/ 3 h 170"/>
                  <a:gd name="T66" fmla="*/ 94 w 171"/>
                  <a:gd name="T67" fmla="*/ 0 h 170"/>
                  <a:gd name="T68" fmla="*/ 85 w 171"/>
                  <a:gd name="T69" fmla="*/ 0 h 170"/>
                  <a:gd name="T70" fmla="*/ 85 w 171"/>
                  <a:gd name="T71" fmla="*/ 116 h 170"/>
                  <a:gd name="T72" fmla="*/ 74 w 171"/>
                  <a:gd name="T73" fmla="*/ 113 h 170"/>
                  <a:gd name="T74" fmla="*/ 64 w 171"/>
                  <a:gd name="T75" fmla="*/ 107 h 170"/>
                  <a:gd name="T76" fmla="*/ 57 w 171"/>
                  <a:gd name="T77" fmla="*/ 96 h 170"/>
                  <a:gd name="T78" fmla="*/ 55 w 171"/>
                  <a:gd name="T79" fmla="*/ 85 h 170"/>
                  <a:gd name="T80" fmla="*/ 56 w 171"/>
                  <a:gd name="T81" fmla="*/ 78 h 170"/>
                  <a:gd name="T82" fmla="*/ 60 w 171"/>
                  <a:gd name="T83" fmla="*/ 68 h 170"/>
                  <a:gd name="T84" fmla="*/ 68 w 171"/>
                  <a:gd name="T85" fmla="*/ 59 h 170"/>
                  <a:gd name="T86" fmla="*/ 80 w 171"/>
                  <a:gd name="T87" fmla="*/ 54 h 170"/>
                  <a:gd name="T88" fmla="*/ 85 w 171"/>
                  <a:gd name="T89" fmla="*/ 54 h 170"/>
                  <a:gd name="T90" fmla="*/ 98 w 171"/>
                  <a:gd name="T91" fmla="*/ 57 h 170"/>
                  <a:gd name="T92" fmla="*/ 107 w 171"/>
                  <a:gd name="T93" fmla="*/ 63 h 170"/>
                  <a:gd name="T94" fmla="*/ 114 w 171"/>
                  <a:gd name="T95" fmla="*/ 72 h 170"/>
                  <a:gd name="T96" fmla="*/ 116 w 171"/>
                  <a:gd name="T97" fmla="*/ 85 h 170"/>
                  <a:gd name="T98" fmla="*/ 116 w 171"/>
                  <a:gd name="T99" fmla="*/ 91 h 170"/>
                  <a:gd name="T100" fmla="*/ 112 w 171"/>
                  <a:gd name="T101" fmla="*/ 102 h 170"/>
                  <a:gd name="T102" fmla="*/ 102 w 171"/>
                  <a:gd name="T103" fmla="*/ 110 h 170"/>
                  <a:gd name="T104" fmla="*/ 92 w 171"/>
                  <a:gd name="T105" fmla="*/ 115 h 170"/>
                  <a:gd name="T106" fmla="*/ 85 w 171"/>
                  <a:gd name="T107" fmla="*/ 116 h 170"/>
                  <a:gd name="T108" fmla="*/ 85 w 171"/>
                  <a:gd name="T10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0">
                    <a:moveTo>
                      <a:pt x="85" y="0"/>
                    </a:moveTo>
                    <a:lnTo>
                      <a:pt x="85" y="0"/>
                    </a:lnTo>
                    <a:lnTo>
                      <a:pt x="77" y="0"/>
                    </a:lnTo>
                    <a:lnTo>
                      <a:pt x="68" y="1"/>
                    </a:lnTo>
                    <a:lnTo>
                      <a:pt x="60" y="3"/>
                    </a:lnTo>
                    <a:lnTo>
                      <a:pt x="52" y="6"/>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5"/>
                    </a:lnTo>
                    <a:lnTo>
                      <a:pt x="31" y="151"/>
                    </a:lnTo>
                    <a:lnTo>
                      <a:pt x="37" y="156"/>
                    </a:lnTo>
                    <a:lnTo>
                      <a:pt x="44" y="160"/>
                    </a:lnTo>
                    <a:lnTo>
                      <a:pt x="52" y="164"/>
                    </a:lnTo>
                    <a:lnTo>
                      <a:pt x="60" y="167"/>
                    </a:lnTo>
                    <a:lnTo>
                      <a:pt x="68" y="168"/>
                    </a:lnTo>
                    <a:lnTo>
                      <a:pt x="77" y="170"/>
                    </a:lnTo>
                    <a:lnTo>
                      <a:pt x="85" y="170"/>
                    </a:lnTo>
                    <a:lnTo>
                      <a:pt x="85" y="170"/>
                    </a:lnTo>
                    <a:lnTo>
                      <a:pt x="94" y="170"/>
                    </a:lnTo>
                    <a:lnTo>
                      <a:pt x="102" y="168"/>
                    </a:lnTo>
                    <a:lnTo>
                      <a:pt x="112" y="167"/>
                    </a:lnTo>
                    <a:lnTo>
                      <a:pt x="118" y="164"/>
                    </a:lnTo>
                    <a:lnTo>
                      <a:pt x="126" y="160"/>
                    </a:lnTo>
                    <a:lnTo>
                      <a:pt x="133" y="156"/>
                    </a:lnTo>
                    <a:lnTo>
                      <a:pt x="140" y="151"/>
                    </a:lnTo>
                    <a:lnTo>
                      <a:pt x="146" y="145"/>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6"/>
                    </a:lnTo>
                    <a:lnTo>
                      <a:pt x="112" y="3"/>
                    </a:lnTo>
                    <a:lnTo>
                      <a:pt x="102" y="1"/>
                    </a:lnTo>
                    <a:lnTo>
                      <a:pt x="94" y="0"/>
                    </a:lnTo>
                    <a:lnTo>
                      <a:pt x="85" y="0"/>
                    </a:lnTo>
                    <a:lnTo>
                      <a:pt x="85" y="0"/>
                    </a:lnTo>
                    <a:close/>
                    <a:moveTo>
                      <a:pt x="85" y="116"/>
                    </a:moveTo>
                    <a:lnTo>
                      <a:pt x="85" y="116"/>
                    </a:lnTo>
                    <a:lnTo>
                      <a:pt x="80" y="115"/>
                    </a:lnTo>
                    <a:lnTo>
                      <a:pt x="74" y="113"/>
                    </a:lnTo>
                    <a:lnTo>
                      <a:pt x="68" y="110"/>
                    </a:lnTo>
                    <a:lnTo>
                      <a:pt x="64" y="107"/>
                    </a:lnTo>
                    <a:lnTo>
                      <a:pt x="60" y="102"/>
                    </a:lnTo>
                    <a:lnTo>
                      <a:pt x="57" y="96"/>
                    </a:lnTo>
                    <a:lnTo>
                      <a:pt x="56" y="91"/>
                    </a:lnTo>
                    <a:lnTo>
                      <a:pt x="55" y="85"/>
                    </a:lnTo>
                    <a:lnTo>
                      <a:pt x="55" y="85"/>
                    </a:lnTo>
                    <a:lnTo>
                      <a:pt x="56" y="78"/>
                    </a:lnTo>
                    <a:lnTo>
                      <a:pt x="57" y="72"/>
                    </a:lnTo>
                    <a:lnTo>
                      <a:pt x="60" y="68"/>
                    </a:lnTo>
                    <a:lnTo>
                      <a:pt x="64" y="63"/>
                    </a:lnTo>
                    <a:lnTo>
                      <a:pt x="68" y="59"/>
                    </a:lnTo>
                    <a:lnTo>
                      <a:pt x="74" y="57"/>
                    </a:lnTo>
                    <a:lnTo>
                      <a:pt x="80" y="54"/>
                    </a:lnTo>
                    <a:lnTo>
                      <a:pt x="85" y="54"/>
                    </a:lnTo>
                    <a:lnTo>
                      <a:pt x="85" y="54"/>
                    </a:lnTo>
                    <a:lnTo>
                      <a:pt x="92" y="54"/>
                    </a:lnTo>
                    <a:lnTo>
                      <a:pt x="98" y="57"/>
                    </a:lnTo>
                    <a:lnTo>
                      <a:pt x="102" y="59"/>
                    </a:lnTo>
                    <a:lnTo>
                      <a:pt x="107" y="63"/>
                    </a:lnTo>
                    <a:lnTo>
                      <a:pt x="112" y="68"/>
                    </a:lnTo>
                    <a:lnTo>
                      <a:pt x="114" y="72"/>
                    </a:lnTo>
                    <a:lnTo>
                      <a:pt x="116" y="78"/>
                    </a:lnTo>
                    <a:lnTo>
                      <a:pt x="116" y="85"/>
                    </a:lnTo>
                    <a:lnTo>
                      <a:pt x="116" y="85"/>
                    </a:lnTo>
                    <a:lnTo>
                      <a:pt x="116" y="91"/>
                    </a:lnTo>
                    <a:lnTo>
                      <a:pt x="114" y="96"/>
                    </a:lnTo>
                    <a:lnTo>
                      <a:pt x="112" y="102"/>
                    </a:lnTo>
                    <a:lnTo>
                      <a:pt x="107" y="107"/>
                    </a:lnTo>
                    <a:lnTo>
                      <a:pt x="102" y="110"/>
                    </a:lnTo>
                    <a:lnTo>
                      <a:pt x="98" y="113"/>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8" name="Line 26">
                <a:extLst>
                  <a:ext uri="{FF2B5EF4-FFF2-40B4-BE49-F238E27FC236}">
                    <a16:creationId xmlns:a16="http://schemas.microsoft.com/office/drawing/2014/main" id="{4FD40781-6912-437B-941B-FEF34B1DFCD9}"/>
                  </a:ext>
                </a:extLst>
              </p:cNvPr>
              <p:cNvSpPr>
                <a:spLocks noChangeShapeType="1"/>
              </p:cNvSpPr>
              <p:nvPr/>
            </p:nvSpPr>
            <p:spPr bwMode="auto">
              <a:xfrm>
                <a:off x="9964916"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9" name="Freeform 27">
                <a:extLst>
                  <a:ext uri="{FF2B5EF4-FFF2-40B4-BE49-F238E27FC236}">
                    <a16:creationId xmlns:a16="http://schemas.microsoft.com/office/drawing/2014/main" id="{0ED126F2-163F-4FE1-B9F0-1AF95EE76D64}"/>
                  </a:ext>
                </a:extLst>
              </p:cNvPr>
              <p:cNvSpPr>
                <a:spLocks noEditPoints="1"/>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 name="T80" fmla="*/ 991 w 1019"/>
                  <a:gd name="T81" fmla="*/ 0 h 54"/>
                  <a:gd name="T82" fmla="*/ 991 w 1019"/>
                  <a:gd name="T8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0" name="Freeform 28">
                <a:extLst>
                  <a:ext uri="{FF2B5EF4-FFF2-40B4-BE49-F238E27FC236}">
                    <a16:creationId xmlns:a16="http://schemas.microsoft.com/office/drawing/2014/main" id="{C2CB9A22-E883-4229-8208-95928C439458}"/>
                  </a:ext>
                </a:extLst>
              </p:cNvPr>
              <p:cNvSpPr>
                <a:spLocks/>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1" name="Line 29">
                <a:extLst>
                  <a:ext uri="{FF2B5EF4-FFF2-40B4-BE49-F238E27FC236}">
                    <a16:creationId xmlns:a16="http://schemas.microsoft.com/office/drawing/2014/main" id="{F01E75B0-786D-4F53-9E2E-3D322294E969}"/>
                  </a:ext>
                </a:extLst>
              </p:cNvPr>
              <p:cNvSpPr>
                <a:spLocks noChangeShapeType="1"/>
              </p:cNvSpPr>
              <p:nvPr/>
            </p:nvSpPr>
            <p:spPr bwMode="auto">
              <a:xfrm>
                <a:off x="10951342"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2" name="Freeform 30">
                <a:extLst>
                  <a:ext uri="{FF2B5EF4-FFF2-40B4-BE49-F238E27FC236}">
                    <a16:creationId xmlns:a16="http://schemas.microsoft.com/office/drawing/2014/main" id="{E2D59A0F-08B9-4A8B-A572-00DD456A3D4C}"/>
                  </a:ext>
                </a:extLst>
              </p:cNvPr>
              <p:cNvSpPr>
                <a:spLocks noEditPoints="1"/>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3" name="Freeform 31">
                <a:extLst>
                  <a:ext uri="{FF2B5EF4-FFF2-40B4-BE49-F238E27FC236}">
                    <a16:creationId xmlns:a16="http://schemas.microsoft.com/office/drawing/2014/main" id="{8ABE8713-33D9-4614-B16A-7D1AF789EFC5}"/>
                  </a:ext>
                </a:extLst>
              </p:cNvPr>
              <p:cNvSpPr>
                <a:spLocks/>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4" name="Line 32">
                <a:extLst>
                  <a:ext uri="{FF2B5EF4-FFF2-40B4-BE49-F238E27FC236}">
                    <a16:creationId xmlns:a16="http://schemas.microsoft.com/office/drawing/2014/main" id="{DFD5CCA3-977E-4936-8C25-4964396B387C}"/>
                  </a:ext>
                </a:extLst>
              </p:cNvPr>
              <p:cNvSpPr>
                <a:spLocks noChangeShapeType="1"/>
              </p:cNvSpPr>
              <p:nvPr/>
            </p:nvSpPr>
            <p:spPr bwMode="auto">
              <a:xfrm>
                <a:off x="10095981" y="374392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5" name="Freeform 33">
                <a:extLst>
                  <a:ext uri="{FF2B5EF4-FFF2-40B4-BE49-F238E27FC236}">
                    <a16:creationId xmlns:a16="http://schemas.microsoft.com/office/drawing/2014/main" id="{8944FFCE-7FE9-4C9F-86FF-F344E0843803}"/>
                  </a:ext>
                </a:extLst>
              </p:cNvPr>
              <p:cNvSpPr>
                <a:spLocks noEditPoints="1"/>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 name="T80" fmla="*/ 1019 w 1019"/>
                  <a:gd name="T81" fmla="*/ 27 h 54"/>
                  <a:gd name="T82" fmla="*/ 1019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close/>
                    <a:moveTo>
                      <a:pt x="1019" y="27"/>
                    </a:moveTo>
                    <a:lnTo>
                      <a:pt x="1019"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6" name="Freeform 34">
                <a:extLst>
                  <a:ext uri="{FF2B5EF4-FFF2-40B4-BE49-F238E27FC236}">
                    <a16:creationId xmlns:a16="http://schemas.microsoft.com/office/drawing/2014/main" id="{2D8D1765-4EE9-4322-A9EF-0C0B24BED0A8}"/>
                  </a:ext>
                </a:extLst>
              </p:cNvPr>
              <p:cNvSpPr>
                <a:spLocks/>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7" name="Line 35">
                <a:extLst>
                  <a:ext uri="{FF2B5EF4-FFF2-40B4-BE49-F238E27FC236}">
                    <a16:creationId xmlns:a16="http://schemas.microsoft.com/office/drawing/2014/main" id="{6E18472C-5752-4385-87B2-91E4348B16BE}"/>
                  </a:ext>
                </a:extLst>
              </p:cNvPr>
              <p:cNvSpPr>
                <a:spLocks noChangeShapeType="1"/>
              </p:cNvSpPr>
              <p:nvPr/>
            </p:nvSpPr>
            <p:spPr bwMode="auto">
              <a:xfrm>
                <a:off x="10972034"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8" name="Freeform 36">
                <a:extLst>
                  <a:ext uri="{FF2B5EF4-FFF2-40B4-BE49-F238E27FC236}">
                    <a16:creationId xmlns:a16="http://schemas.microsoft.com/office/drawing/2014/main" id="{C9316002-69B3-41EC-A9AB-1EBD152C9A2F}"/>
                  </a:ext>
                </a:extLst>
              </p:cNvPr>
              <p:cNvSpPr>
                <a:spLocks noEditPoints="1"/>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 name="T80" fmla="*/ 28 w 1019"/>
                  <a:gd name="T81" fmla="*/ 55 h 55"/>
                  <a:gd name="T82" fmla="*/ 28 w 1019"/>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close/>
                    <a:moveTo>
                      <a:pt x="28" y="55"/>
                    </a:moveTo>
                    <a:lnTo>
                      <a:pt x="28" y="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9" name="Freeform 37">
                <a:extLst>
                  <a:ext uri="{FF2B5EF4-FFF2-40B4-BE49-F238E27FC236}">
                    <a16:creationId xmlns:a16="http://schemas.microsoft.com/office/drawing/2014/main" id="{5937CB5C-37A7-4D9F-BC3A-01502F2FF5D0}"/>
                  </a:ext>
                </a:extLst>
              </p:cNvPr>
              <p:cNvSpPr>
                <a:spLocks/>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0" name="Line 38">
                <a:extLst>
                  <a:ext uri="{FF2B5EF4-FFF2-40B4-BE49-F238E27FC236}">
                    <a16:creationId xmlns:a16="http://schemas.microsoft.com/office/drawing/2014/main" id="{2DC93086-5BD0-46D5-A543-E527D4A54B18}"/>
                  </a:ext>
                </a:extLst>
              </p:cNvPr>
              <p:cNvSpPr>
                <a:spLocks noChangeShapeType="1"/>
              </p:cNvSpPr>
              <p:nvPr/>
            </p:nvSpPr>
            <p:spPr bwMode="auto">
              <a:xfrm>
                <a:off x="10116673" y="326795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1" name="Freeform 39">
                <a:extLst>
                  <a:ext uri="{FF2B5EF4-FFF2-40B4-BE49-F238E27FC236}">
                    <a16:creationId xmlns:a16="http://schemas.microsoft.com/office/drawing/2014/main" id="{D42FDE63-299C-458B-98DF-E51C048A6C6A}"/>
                  </a:ext>
                </a:extLst>
              </p:cNvPr>
              <p:cNvSpPr>
                <a:spLocks noEditPoints="1"/>
              </p:cNvSpPr>
              <p:nvPr/>
            </p:nvSpPr>
            <p:spPr bwMode="auto">
              <a:xfrm>
                <a:off x="9640708" y="4199196"/>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7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5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60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6 h 230"/>
                  <a:gd name="T72" fmla="*/ 91 w 230"/>
                  <a:gd name="T73" fmla="*/ 170 h 230"/>
                  <a:gd name="T74" fmla="*/ 72 w 230"/>
                  <a:gd name="T75" fmla="*/ 157 h 230"/>
                  <a:gd name="T76" fmla="*/ 59 w 230"/>
                  <a:gd name="T77" fmla="*/ 138 h 230"/>
                  <a:gd name="T78" fmla="*/ 55 w 230"/>
                  <a:gd name="T79" fmla="*/ 115 h 230"/>
                  <a:gd name="T80" fmla="*/ 56 w 230"/>
                  <a:gd name="T81" fmla="*/ 103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7 h 230"/>
                  <a:gd name="T100" fmla="*/ 165 w 230"/>
                  <a:gd name="T101" fmla="*/ 148 h 230"/>
                  <a:gd name="T102" fmla="*/ 148 w 230"/>
                  <a:gd name="T103" fmla="*/ 165 h 230"/>
                  <a:gd name="T104" fmla="*/ 126 w 230"/>
                  <a:gd name="T105" fmla="*/ 174 h 230"/>
                  <a:gd name="T106" fmla="*/ 115 w 230"/>
                  <a:gd name="T107" fmla="*/ 176 h 230"/>
                  <a:gd name="T108" fmla="*/ 115 w 230"/>
                  <a:gd name="T109"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7"/>
                    </a:lnTo>
                    <a:lnTo>
                      <a:pt x="2" y="138"/>
                    </a:lnTo>
                    <a:lnTo>
                      <a:pt x="6" y="149"/>
                    </a:lnTo>
                    <a:lnTo>
                      <a:pt x="9" y="160"/>
                    </a:lnTo>
                    <a:lnTo>
                      <a:pt x="14" y="170"/>
                    </a:lnTo>
                    <a:lnTo>
                      <a:pt x="19" y="179"/>
                    </a:lnTo>
                    <a:lnTo>
                      <a:pt x="26" y="188"/>
                    </a:lnTo>
                    <a:lnTo>
                      <a:pt x="34" y="196"/>
                    </a:lnTo>
                    <a:lnTo>
                      <a:pt x="42" y="204"/>
                    </a:lnTo>
                    <a:lnTo>
                      <a:pt x="50" y="210"/>
                    </a:lnTo>
                    <a:lnTo>
                      <a:pt x="60" y="215"/>
                    </a:lnTo>
                    <a:lnTo>
                      <a:pt x="71" y="221"/>
                    </a:lnTo>
                    <a:lnTo>
                      <a:pt x="81" y="225"/>
                    </a:lnTo>
                    <a:lnTo>
                      <a:pt x="92" y="228"/>
                    </a:lnTo>
                    <a:lnTo>
                      <a:pt x="104" y="229"/>
                    </a:lnTo>
                    <a:lnTo>
                      <a:pt x="115" y="230"/>
                    </a:lnTo>
                    <a:lnTo>
                      <a:pt x="115" y="230"/>
                    </a:lnTo>
                    <a:lnTo>
                      <a:pt x="126" y="229"/>
                    </a:lnTo>
                    <a:lnTo>
                      <a:pt x="138" y="228"/>
                    </a:lnTo>
                    <a:lnTo>
                      <a:pt x="149" y="225"/>
                    </a:lnTo>
                    <a:lnTo>
                      <a:pt x="160" y="221"/>
                    </a:lnTo>
                    <a:lnTo>
                      <a:pt x="170" y="215"/>
                    </a:lnTo>
                    <a:lnTo>
                      <a:pt x="179" y="210"/>
                    </a:lnTo>
                    <a:lnTo>
                      <a:pt x="188" y="204"/>
                    </a:lnTo>
                    <a:lnTo>
                      <a:pt x="196" y="196"/>
                    </a:lnTo>
                    <a:lnTo>
                      <a:pt x="204" y="188"/>
                    </a:lnTo>
                    <a:lnTo>
                      <a:pt x="210" y="179"/>
                    </a:lnTo>
                    <a:lnTo>
                      <a:pt x="215" y="170"/>
                    </a:lnTo>
                    <a:lnTo>
                      <a:pt x="221" y="160"/>
                    </a:lnTo>
                    <a:lnTo>
                      <a:pt x="225" y="149"/>
                    </a:lnTo>
                    <a:lnTo>
                      <a:pt x="228" y="138"/>
                    </a:lnTo>
                    <a:lnTo>
                      <a:pt x="229" y="127"/>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6"/>
                    </a:moveTo>
                    <a:lnTo>
                      <a:pt x="115" y="176"/>
                    </a:lnTo>
                    <a:lnTo>
                      <a:pt x="103" y="174"/>
                    </a:lnTo>
                    <a:lnTo>
                      <a:pt x="91" y="170"/>
                    </a:lnTo>
                    <a:lnTo>
                      <a:pt x="81" y="165"/>
                    </a:lnTo>
                    <a:lnTo>
                      <a:pt x="72" y="157"/>
                    </a:lnTo>
                    <a:lnTo>
                      <a:pt x="65" y="148"/>
                    </a:lnTo>
                    <a:lnTo>
                      <a:pt x="59" y="138"/>
                    </a:lnTo>
                    <a:lnTo>
                      <a:pt x="56" y="127"/>
                    </a:lnTo>
                    <a:lnTo>
                      <a:pt x="55" y="115"/>
                    </a:lnTo>
                    <a:lnTo>
                      <a:pt x="55" y="115"/>
                    </a:lnTo>
                    <a:lnTo>
                      <a:pt x="56" y="103"/>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3"/>
                    </a:lnTo>
                    <a:lnTo>
                      <a:pt x="175" y="115"/>
                    </a:lnTo>
                    <a:lnTo>
                      <a:pt x="175" y="115"/>
                    </a:lnTo>
                    <a:lnTo>
                      <a:pt x="174" y="127"/>
                    </a:lnTo>
                    <a:lnTo>
                      <a:pt x="170" y="138"/>
                    </a:lnTo>
                    <a:lnTo>
                      <a:pt x="165" y="148"/>
                    </a:lnTo>
                    <a:lnTo>
                      <a:pt x="157" y="157"/>
                    </a:lnTo>
                    <a:lnTo>
                      <a:pt x="148" y="165"/>
                    </a:lnTo>
                    <a:lnTo>
                      <a:pt x="138" y="170"/>
                    </a:lnTo>
                    <a:lnTo>
                      <a:pt x="126" y="174"/>
                    </a:lnTo>
                    <a:lnTo>
                      <a:pt x="115" y="176"/>
                    </a:lnTo>
                    <a:lnTo>
                      <a:pt x="115" y="176"/>
                    </a:lnTo>
                    <a:close/>
                    <a:moveTo>
                      <a:pt x="115" y="176"/>
                    </a:moveTo>
                    <a:lnTo>
                      <a:pt x="115" y="17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2" name="Line 42">
                <a:extLst>
                  <a:ext uri="{FF2B5EF4-FFF2-40B4-BE49-F238E27FC236}">
                    <a16:creationId xmlns:a16="http://schemas.microsoft.com/office/drawing/2014/main" id="{42A80A42-524C-4BA0-9C43-5614C04C33B7}"/>
                  </a:ext>
                </a:extLst>
              </p:cNvPr>
              <p:cNvSpPr>
                <a:spLocks noChangeShapeType="1"/>
              </p:cNvSpPr>
              <p:nvPr/>
            </p:nvSpPr>
            <p:spPr bwMode="auto">
              <a:xfrm>
                <a:off x="9744177" y="435095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3" name="Freeform 43">
                <a:extLst>
                  <a:ext uri="{FF2B5EF4-FFF2-40B4-BE49-F238E27FC236}">
                    <a16:creationId xmlns:a16="http://schemas.microsoft.com/office/drawing/2014/main" id="{25FDE520-3A47-4D47-BA54-F37D2481E5A7}"/>
                  </a:ext>
                </a:extLst>
              </p:cNvPr>
              <p:cNvSpPr>
                <a:spLocks noEditPoints="1"/>
              </p:cNvSpPr>
              <p:nvPr/>
            </p:nvSpPr>
            <p:spPr bwMode="auto">
              <a:xfrm>
                <a:off x="9895935" y="4226788"/>
                <a:ext cx="144857" cy="144857"/>
              </a:xfrm>
              <a:custGeom>
                <a:avLst/>
                <a:gdLst>
                  <a:gd name="T0" fmla="*/ 85 w 171"/>
                  <a:gd name="T1" fmla="*/ 0 h 171"/>
                  <a:gd name="T2" fmla="*/ 68 w 171"/>
                  <a:gd name="T3" fmla="*/ 1 h 171"/>
                  <a:gd name="T4" fmla="*/ 52 w 171"/>
                  <a:gd name="T5" fmla="*/ 7 h 171"/>
                  <a:gd name="T6" fmla="*/ 37 w 171"/>
                  <a:gd name="T7" fmla="*/ 13 h 171"/>
                  <a:gd name="T8" fmla="*/ 25 w 171"/>
                  <a:gd name="T9" fmla="*/ 25 h 171"/>
                  <a:gd name="T10" fmla="*/ 15 w 171"/>
                  <a:gd name="T11" fmla="*/ 37 h 171"/>
                  <a:gd name="T12" fmla="*/ 7 w 171"/>
                  <a:gd name="T13" fmla="*/ 52 h 171"/>
                  <a:gd name="T14" fmla="*/ 2 w 171"/>
                  <a:gd name="T15" fmla="*/ 68 h 171"/>
                  <a:gd name="T16" fmla="*/ 0 w 171"/>
                  <a:gd name="T17" fmla="*/ 85 h 171"/>
                  <a:gd name="T18" fmla="*/ 0 w 171"/>
                  <a:gd name="T19" fmla="*/ 93 h 171"/>
                  <a:gd name="T20" fmla="*/ 3 w 171"/>
                  <a:gd name="T21" fmla="*/ 110 h 171"/>
                  <a:gd name="T22" fmla="*/ 10 w 171"/>
                  <a:gd name="T23" fmla="*/ 126 h 171"/>
                  <a:gd name="T24" fmla="*/ 19 w 171"/>
                  <a:gd name="T25" fmla="*/ 140 h 171"/>
                  <a:gd name="T26" fmla="*/ 31 w 171"/>
                  <a:gd name="T27" fmla="*/ 151 h 171"/>
                  <a:gd name="T28" fmla="*/ 44 w 171"/>
                  <a:gd name="T29" fmla="*/ 160 h 171"/>
                  <a:gd name="T30" fmla="*/ 60 w 171"/>
                  <a:gd name="T31" fmla="*/ 167 h 171"/>
                  <a:gd name="T32" fmla="*/ 77 w 171"/>
                  <a:gd name="T33" fmla="*/ 171 h 171"/>
                  <a:gd name="T34" fmla="*/ 85 w 171"/>
                  <a:gd name="T35" fmla="*/ 171 h 171"/>
                  <a:gd name="T36" fmla="*/ 102 w 171"/>
                  <a:gd name="T37" fmla="*/ 168 h 171"/>
                  <a:gd name="T38" fmla="*/ 118 w 171"/>
                  <a:gd name="T39" fmla="*/ 164 h 171"/>
                  <a:gd name="T40" fmla="*/ 133 w 171"/>
                  <a:gd name="T41" fmla="*/ 156 h 171"/>
                  <a:gd name="T42" fmla="*/ 146 w 171"/>
                  <a:gd name="T43" fmla="*/ 146 h 171"/>
                  <a:gd name="T44" fmla="*/ 157 w 171"/>
                  <a:gd name="T45" fmla="*/ 133 h 171"/>
                  <a:gd name="T46" fmla="*/ 164 w 171"/>
                  <a:gd name="T47" fmla="*/ 118 h 171"/>
                  <a:gd name="T48" fmla="*/ 170 w 171"/>
                  <a:gd name="T49" fmla="*/ 102 h 171"/>
                  <a:gd name="T50" fmla="*/ 171 w 171"/>
                  <a:gd name="T51" fmla="*/ 85 h 171"/>
                  <a:gd name="T52" fmla="*/ 171 w 171"/>
                  <a:gd name="T53" fmla="*/ 76 h 171"/>
                  <a:gd name="T54" fmla="*/ 167 w 171"/>
                  <a:gd name="T55" fmla="*/ 59 h 171"/>
                  <a:gd name="T56" fmla="*/ 161 w 171"/>
                  <a:gd name="T57" fmla="*/ 44 h 171"/>
                  <a:gd name="T58" fmla="*/ 151 w 171"/>
                  <a:gd name="T59" fmla="*/ 30 h 171"/>
                  <a:gd name="T60" fmla="*/ 140 w 171"/>
                  <a:gd name="T61" fmla="*/ 19 h 171"/>
                  <a:gd name="T62" fmla="*/ 126 w 171"/>
                  <a:gd name="T63" fmla="*/ 10 h 171"/>
                  <a:gd name="T64" fmla="*/ 112 w 171"/>
                  <a:gd name="T65" fmla="*/ 3 h 171"/>
                  <a:gd name="T66" fmla="*/ 94 w 171"/>
                  <a:gd name="T67" fmla="*/ 0 h 171"/>
                  <a:gd name="T68" fmla="*/ 85 w 171"/>
                  <a:gd name="T69" fmla="*/ 0 h 171"/>
                  <a:gd name="T70" fmla="*/ 85 w 171"/>
                  <a:gd name="T71" fmla="*/ 116 h 171"/>
                  <a:gd name="T72" fmla="*/ 74 w 171"/>
                  <a:gd name="T73" fmla="*/ 114 h 171"/>
                  <a:gd name="T74" fmla="*/ 64 w 171"/>
                  <a:gd name="T75" fmla="*/ 107 h 171"/>
                  <a:gd name="T76" fmla="*/ 57 w 171"/>
                  <a:gd name="T77" fmla="*/ 97 h 171"/>
                  <a:gd name="T78" fmla="*/ 55 w 171"/>
                  <a:gd name="T79" fmla="*/ 85 h 171"/>
                  <a:gd name="T80" fmla="*/ 56 w 171"/>
                  <a:gd name="T81" fmla="*/ 78 h 171"/>
                  <a:gd name="T82" fmla="*/ 60 w 171"/>
                  <a:gd name="T83" fmla="*/ 68 h 171"/>
                  <a:gd name="T84" fmla="*/ 68 w 171"/>
                  <a:gd name="T85" fmla="*/ 59 h 171"/>
                  <a:gd name="T86" fmla="*/ 80 w 171"/>
                  <a:gd name="T87" fmla="*/ 54 h 171"/>
                  <a:gd name="T88" fmla="*/ 85 w 171"/>
                  <a:gd name="T89" fmla="*/ 54 h 171"/>
                  <a:gd name="T90" fmla="*/ 98 w 171"/>
                  <a:gd name="T91" fmla="*/ 57 h 171"/>
                  <a:gd name="T92" fmla="*/ 107 w 171"/>
                  <a:gd name="T93" fmla="*/ 64 h 171"/>
                  <a:gd name="T94" fmla="*/ 114 w 171"/>
                  <a:gd name="T95" fmla="*/ 73 h 171"/>
                  <a:gd name="T96" fmla="*/ 116 w 171"/>
                  <a:gd name="T97" fmla="*/ 85 h 171"/>
                  <a:gd name="T98" fmla="*/ 116 w 171"/>
                  <a:gd name="T99" fmla="*/ 91 h 171"/>
                  <a:gd name="T100" fmla="*/ 112 w 171"/>
                  <a:gd name="T101" fmla="*/ 102 h 171"/>
                  <a:gd name="T102" fmla="*/ 102 w 171"/>
                  <a:gd name="T103" fmla="*/ 110 h 171"/>
                  <a:gd name="T104" fmla="*/ 92 w 171"/>
                  <a:gd name="T105" fmla="*/ 115 h 171"/>
                  <a:gd name="T106" fmla="*/ 85 w 171"/>
                  <a:gd name="T107" fmla="*/ 116 h 171"/>
                  <a:gd name="T108" fmla="*/ 85 w 171"/>
                  <a:gd name="T109"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1"/>
                    </a:lnTo>
                    <a:lnTo>
                      <a:pt x="60" y="3"/>
                    </a:lnTo>
                    <a:lnTo>
                      <a:pt x="52" y="7"/>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6"/>
                    </a:lnTo>
                    <a:lnTo>
                      <a:pt x="31" y="151"/>
                    </a:lnTo>
                    <a:lnTo>
                      <a:pt x="37" y="156"/>
                    </a:lnTo>
                    <a:lnTo>
                      <a:pt x="44" y="160"/>
                    </a:lnTo>
                    <a:lnTo>
                      <a:pt x="52" y="164"/>
                    </a:lnTo>
                    <a:lnTo>
                      <a:pt x="60" y="167"/>
                    </a:lnTo>
                    <a:lnTo>
                      <a:pt x="68" y="168"/>
                    </a:lnTo>
                    <a:lnTo>
                      <a:pt x="77" y="171"/>
                    </a:lnTo>
                    <a:lnTo>
                      <a:pt x="85" y="171"/>
                    </a:lnTo>
                    <a:lnTo>
                      <a:pt x="85" y="171"/>
                    </a:lnTo>
                    <a:lnTo>
                      <a:pt x="94" y="171"/>
                    </a:lnTo>
                    <a:lnTo>
                      <a:pt x="102" y="168"/>
                    </a:lnTo>
                    <a:lnTo>
                      <a:pt x="112" y="167"/>
                    </a:lnTo>
                    <a:lnTo>
                      <a:pt x="118" y="164"/>
                    </a:lnTo>
                    <a:lnTo>
                      <a:pt x="126" y="160"/>
                    </a:lnTo>
                    <a:lnTo>
                      <a:pt x="133" y="156"/>
                    </a:lnTo>
                    <a:lnTo>
                      <a:pt x="140" y="151"/>
                    </a:lnTo>
                    <a:lnTo>
                      <a:pt x="146" y="146"/>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7"/>
                    </a:lnTo>
                    <a:lnTo>
                      <a:pt x="112" y="3"/>
                    </a:lnTo>
                    <a:lnTo>
                      <a:pt x="102" y="1"/>
                    </a:lnTo>
                    <a:lnTo>
                      <a:pt x="94" y="0"/>
                    </a:lnTo>
                    <a:lnTo>
                      <a:pt x="85" y="0"/>
                    </a:lnTo>
                    <a:lnTo>
                      <a:pt x="85" y="0"/>
                    </a:lnTo>
                    <a:close/>
                    <a:moveTo>
                      <a:pt x="85" y="116"/>
                    </a:moveTo>
                    <a:lnTo>
                      <a:pt x="85" y="116"/>
                    </a:lnTo>
                    <a:lnTo>
                      <a:pt x="80" y="115"/>
                    </a:lnTo>
                    <a:lnTo>
                      <a:pt x="74" y="114"/>
                    </a:lnTo>
                    <a:lnTo>
                      <a:pt x="68" y="110"/>
                    </a:lnTo>
                    <a:lnTo>
                      <a:pt x="64" y="107"/>
                    </a:lnTo>
                    <a:lnTo>
                      <a:pt x="60" y="102"/>
                    </a:lnTo>
                    <a:lnTo>
                      <a:pt x="57" y="97"/>
                    </a:lnTo>
                    <a:lnTo>
                      <a:pt x="56" y="91"/>
                    </a:lnTo>
                    <a:lnTo>
                      <a:pt x="55" y="85"/>
                    </a:lnTo>
                    <a:lnTo>
                      <a:pt x="55" y="85"/>
                    </a:lnTo>
                    <a:lnTo>
                      <a:pt x="56" y="78"/>
                    </a:lnTo>
                    <a:lnTo>
                      <a:pt x="57" y="73"/>
                    </a:lnTo>
                    <a:lnTo>
                      <a:pt x="60" y="68"/>
                    </a:lnTo>
                    <a:lnTo>
                      <a:pt x="64" y="64"/>
                    </a:lnTo>
                    <a:lnTo>
                      <a:pt x="68" y="59"/>
                    </a:lnTo>
                    <a:lnTo>
                      <a:pt x="74" y="57"/>
                    </a:lnTo>
                    <a:lnTo>
                      <a:pt x="80" y="54"/>
                    </a:lnTo>
                    <a:lnTo>
                      <a:pt x="85" y="54"/>
                    </a:lnTo>
                    <a:lnTo>
                      <a:pt x="85" y="54"/>
                    </a:lnTo>
                    <a:lnTo>
                      <a:pt x="92" y="54"/>
                    </a:lnTo>
                    <a:lnTo>
                      <a:pt x="98" y="57"/>
                    </a:lnTo>
                    <a:lnTo>
                      <a:pt x="102" y="59"/>
                    </a:lnTo>
                    <a:lnTo>
                      <a:pt x="107" y="64"/>
                    </a:lnTo>
                    <a:lnTo>
                      <a:pt x="112" y="68"/>
                    </a:lnTo>
                    <a:lnTo>
                      <a:pt x="114" y="73"/>
                    </a:lnTo>
                    <a:lnTo>
                      <a:pt x="116" y="78"/>
                    </a:lnTo>
                    <a:lnTo>
                      <a:pt x="116" y="85"/>
                    </a:lnTo>
                    <a:lnTo>
                      <a:pt x="116" y="85"/>
                    </a:lnTo>
                    <a:lnTo>
                      <a:pt x="116" y="91"/>
                    </a:lnTo>
                    <a:lnTo>
                      <a:pt x="114" y="97"/>
                    </a:lnTo>
                    <a:lnTo>
                      <a:pt x="112" y="102"/>
                    </a:lnTo>
                    <a:lnTo>
                      <a:pt x="107" y="107"/>
                    </a:lnTo>
                    <a:lnTo>
                      <a:pt x="102" y="110"/>
                    </a:lnTo>
                    <a:lnTo>
                      <a:pt x="98" y="114"/>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4" name="Line 46">
                <a:extLst>
                  <a:ext uri="{FF2B5EF4-FFF2-40B4-BE49-F238E27FC236}">
                    <a16:creationId xmlns:a16="http://schemas.microsoft.com/office/drawing/2014/main" id="{552E3CB1-3A64-4C01-8CBC-3C2A1E6F8637}"/>
                  </a:ext>
                </a:extLst>
              </p:cNvPr>
              <p:cNvSpPr>
                <a:spLocks noChangeShapeType="1"/>
              </p:cNvSpPr>
              <p:nvPr/>
            </p:nvSpPr>
            <p:spPr bwMode="auto">
              <a:xfrm>
                <a:off x="9964916"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5" name="Freeform 47">
                <a:extLst>
                  <a:ext uri="{FF2B5EF4-FFF2-40B4-BE49-F238E27FC236}">
                    <a16:creationId xmlns:a16="http://schemas.microsoft.com/office/drawing/2014/main" id="{19DD0E3E-D291-49C1-9360-E2F0DFF94FB3}"/>
                  </a:ext>
                </a:extLst>
              </p:cNvPr>
              <p:cNvSpPr>
                <a:spLocks noEditPoints="1"/>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 name="T80" fmla="*/ 991 w 1019"/>
                  <a:gd name="T81" fmla="*/ 0 h 55"/>
                  <a:gd name="T82" fmla="*/ 991 w 1019"/>
                  <a:gd name="T8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6" name="Freeform 48">
                <a:extLst>
                  <a:ext uri="{FF2B5EF4-FFF2-40B4-BE49-F238E27FC236}">
                    <a16:creationId xmlns:a16="http://schemas.microsoft.com/office/drawing/2014/main" id="{444B12D0-820B-478B-9CD1-A932D56AD4A5}"/>
                  </a:ext>
                </a:extLst>
              </p:cNvPr>
              <p:cNvSpPr>
                <a:spLocks/>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7" name="Line 49">
                <a:extLst>
                  <a:ext uri="{FF2B5EF4-FFF2-40B4-BE49-F238E27FC236}">
                    <a16:creationId xmlns:a16="http://schemas.microsoft.com/office/drawing/2014/main" id="{1E4744C6-679D-48D1-9230-54ECC6E88DE2}"/>
                  </a:ext>
                </a:extLst>
              </p:cNvPr>
              <p:cNvSpPr>
                <a:spLocks noChangeShapeType="1"/>
              </p:cNvSpPr>
              <p:nvPr/>
            </p:nvSpPr>
            <p:spPr bwMode="auto">
              <a:xfrm>
                <a:off x="10951342"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8" name="Freeform 50">
                <a:extLst>
                  <a:ext uri="{FF2B5EF4-FFF2-40B4-BE49-F238E27FC236}">
                    <a16:creationId xmlns:a16="http://schemas.microsoft.com/office/drawing/2014/main" id="{EE0A8E03-7F09-44B8-9F93-705CEB250B67}"/>
                  </a:ext>
                </a:extLst>
              </p:cNvPr>
              <p:cNvSpPr>
                <a:spLocks noEditPoints="1"/>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9" name="Freeform 51">
                <a:extLst>
                  <a:ext uri="{FF2B5EF4-FFF2-40B4-BE49-F238E27FC236}">
                    <a16:creationId xmlns:a16="http://schemas.microsoft.com/office/drawing/2014/main" id="{0FAC5025-1713-47A4-BF9C-BE9A03333CE6}"/>
                  </a:ext>
                </a:extLst>
              </p:cNvPr>
              <p:cNvSpPr>
                <a:spLocks/>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0" name="Line 52">
                <a:extLst>
                  <a:ext uri="{FF2B5EF4-FFF2-40B4-BE49-F238E27FC236}">
                    <a16:creationId xmlns:a16="http://schemas.microsoft.com/office/drawing/2014/main" id="{8FDB3BA7-2AB3-4E53-ACFF-23EABB88BF58}"/>
                  </a:ext>
                </a:extLst>
              </p:cNvPr>
              <p:cNvSpPr>
                <a:spLocks noChangeShapeType="1"/>
              </p:cNvSpPr>
              <p:nvPr/>
            </p:nvSpPr>
            <p:spPr bwMode="auto">
              <a:xfrm>
                <a:off x="10095981" y="424748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97" name="Group 1496">
              <a:extLst>
                <a:ext uri="{FF2B5EF4-FFF2-40B4-BE49-F238E27FC236}">
                  <a16:creationId xmlns:a16="http://schemas.microsoft.com/office/drawing/2014/main" id="{D39FE0BB-BEF6-46E7-B0EA-E29D2E63F287}"/>
                </a:ext>
              </a:extLst>
            </p:cNvPr>
            <p:cNvGrpSpPr/>
            <p:nvPr/>
          </p:nvGrpSpPr>
          <p:grpSpPr>
            <a:xfrm>
              <a:off x="6881468" y="3466330"/>
              <a:ext cx="108493" cy="104994"/>
              <a:chOff x="5410105" y="3405613"/>
              <a:chExt cx="108493" cy="114672"/>
            </a:xfrm>
          </p:grpSpPr>
          <p:sp>
            <p:nvSpPr>
              <p:cNvPr id="1498" name="Line 16">
                <a:extLst>
                  <a:ext uri="{FF2B5EF4-FFF2-40B4-BE49-F238E27FC236}">
                    <a16:creationId xmlns:a16="http://schemas.microsoft.com/office/drawing/2014/main" id="{11FACDE2-C9FF-45C1-BF40-C78B066A8DCA}"/>
                  </a:ext>
                </a:extLst>
              </p:cNvPr>
              <p:cNvSpPr>
                <a:spLocks noChangeShapeType="1"/>
              </p:cNvSpPr>
              <p:nvPr/>
            </p:nvSpPr>
            <p:spPr bwMode="auto">
              <a:xfrm>
                <a:off x="5464285" y="3405613"/>
                <a:ext cx="0" cy="91771"/>
              </a:xfrm>
              <a:prstGeom prst="line">
                <a:avLst/>
              </a:prstGeom>
              <a:solidFill>
                <a:schemeClr val="bg1"/>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9" name="Rectangle 19">
                <a:extLst>
                  <a:ext uri="{FF2B5EF4-FFF2-40B4-BE49-F238E27FC236}">
                    <a16:creationId xmlns:a16="http://schemas.microsoft.com/office/drawing/2014/main" id="{6934CA81-0C37-40F3-91E7-683944D0BE79}"/>
                  </a:ext>
                </a:extLst>
              </p:cNvPr>
              <p:cNvSpPr>
                <a:spLocks noChangeArrowheads="1"/>
              </p:cNvSpPr>
              <p:nvPr/>
            </p:nvSpPr>
            <p:spPr bwMode="auto">
              <a:xfrm>
                <a:off x="5410105" y="3475928"/>
                <a:ext cx="108493" cy="44357"/>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808" name="Group 807">
            <a:extLst>
              <a:ext uri="{FF2B5EF4-FFF2-40B4-BE49-F238E27FC236}">
                <a16:creationId xmlns:a16="http://schemas.microsoft.com/office/drawing/2014/main" id="{43D6916B-E7BB-4BA8-9BB3-CF620D1429FE}"/>
              </a:ext>
            </a:extLst>
          </p:cNvPr>
          <p:cNvGrpSpPr/>
          <p:nvPr/>
        </p:nvGrpSpPr>
        <p:grpSpPr>
          <a:xfrm>
            <a:off x="3498605" y="3576354"/>
            <a:ext cx="635485" cy="580342"/>
            <a:chOff x="3727938" y="4032177"/>
            <a:chExt cx="581289" cy="530849"/>
          </a:xfrm>
        </p:grpSpPr>
        <p:grpSp>
          <p:nvGrpSpPr>
            <p:cNvPr id="1488" name="Group 1487">
              <a:extLst>
                <a:ext uri="{FF2B5EF4-FFF2-40B4-BE49-F238E27FC236}">
                  <a16:creationId xmlns:a16="http://schemas.microsoft.com/office/drawing/2014/main" id="{95A05864-14C9-4B2C-AEB1-67CFC71B945D}"/>
                </a:ext>
              </a:extLst>
            </p:cNvPr>
            <p:cNvGrpSpPr/>
            <p:nvPr/>
          </p:nvGrpSpPr>
          <p:grpSpPr>
            <a:xfrm>
              <a:off x="3768883" y="4032177"/>
              <a:ext cx="499400" cy="318339"/>
              <a:chOff x="4304064" y="3247751"/>
              <a:chExt cx="483667" cy="308310"/>
            </a:xfrm>
          </p:grpSpPr>
          <p:sp>
            <p:nvSpPr>
              <p:cNvPr id="1490" name="Freeform 102">
                <a:extLst>
                  <a:ext uri="{FF2B5EF4-FFF2-40B4-BE49-F238E27FC236}">
                    <a16:creationId xmlns:a16="http://schemas.microsoft.com/office/drawing/2014/main" id="{EED2A0AC-2BBB-4DDC-9FA3-EF5842A19D66}"/>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491" name="Freeform 103">
                <a:extLst>
                  <a:ext uri="{FF2B5EF4-FFF2-40B4-BE49-F238E27FC236}">
                    <a16:creationId xmlns:a16="http://schemas.microsoft.com/office/drawing/2014/main" id="{898547A6-DB35-4E63-BCF7-94295C646C93}"/>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492" name="Freeform 104">
                <a:extLst>
                  <a:ext uri="{FF2B5EF4-FFF2-40B4-BE49-F238E27FC236}">
                    <a16:creationId xmlns:a16="http://schemas.microsoft.com/office/drawing/2014/main" id="{C04D8E2E-DDEA-4FCC-9224-8213AE4FADED}"/>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493" name="Freeform 105">
                <a:extLst>
                  <a:ext uri="{FF2B5EF4-FFF2-40B4-BE49-F238E27FC236}">
                    <a16:creationId xmlns:a16="http://schemas.microsoft.com/office/drawing/2014/main" id="{BDC112B9-AAEE-48B4-AEBF-189F33BE78C8}"/>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489" name="Rectangle 1488">
              <a:extLst>
                <a:ext uri="{FF2B5EF4-FFF2-40B4-BE49-F238E27FC236}">
                  <a16:creationId xmlns:a16="http://schemas.microsoft.com/office/drawing/2014/main" id="{1AC78A07-8613-407B-BA7E-6C42E96A21DB}"/>
                </a:ext>
              </a:extLst>
            </p:cNvPr>
            <p:cNvSpPr/>
            <p:nvPr/>
          </p:nvSpPr>
          <p:spPr>
            <a:xfrm>
              <a:off x="3727938" y="4340575"/>
              <a:ext cx="581289" cy="2224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809" name="Straight Connector 808">
            <a:extLst>
              <a:ext uri="{FF2B5EF4-FFF2-40B4-BE49-F238E27FC236}">
                <a16:creationId xmlns:a16="http://schemas.microsoft.com/office/drawing/2014/main" id="{3CE18DE4-0534-459A-BAC4-A8C0DC76D88D}"/>
              </a:ext>
            </a:extLst>
          </p:cNvPr>
          <p:cNvCxnSpPr>
            <a:cxnSpLocks/>
          </p:cNvCxnSpPr>
          <p:nvPr/>
        </p:nvCxnSpPr>
        <p:spPr>
          <a:xfrm flipV="1">
            <a:off x="4411091" y="3741122"/>
            <a:ext cx="0" cy="647397"/>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0" name="Group 809">
            <a:extLst>
              <a:ext uri="{FF2B5EF4-FFF2-40B4-BE49-F238E27FC236}">
                <a16:creationId xmlns:a16="http://schemas.microsoft.com/office/drawing/2014/main" id="{1C1A1AC2-6EB1-49C6-8871-67E7BBF2E685}"/>
              </a:ext>
            </a:extLst>
          </p:cNvPr>
          <p:cNvGrpSpPr/>
          <p:nvPr/>
        </p:nvGrpSpPr>
        <p:grpSpPr>
          <a:xfrm>
            <a:off x="4361164" y="4215192"/>
            <a:ext cx="921220" cy="641014"/>
            <a:chOff x="5303094" y="4017441"/>
            <a:chExt cx="842659" cy="586347"/>
          </a:xfrm>
        </p:grpSpPr>
        <p:grpSp>
          <p:nvGrpSpPr>
            <p:cNvPr id="1482" name="Group 1481">
              <a:extLst>
                <a:ext uri="{FF2B5EF4-FFF2-40B4-BE49-F238E27FC236}">
                  <a16:creationId xmlns:a16="http://schemas.microsoft.com/office/drawing/2014/main" id="{E11DB8A0-032C-42D8-A797-D9FCF91165EC}"/>
                </a:ext>
              </a:extLst>
            </p:cNvPr>
            <p:cNvGrpSpPr/>
            <p:nvPr/>
          </p:nvGrpSpPr>
          <p:grpSpPr>
            <a:xfrm>
              <a:off x="5505118" y="4017441"/>
              <a:ext cx="440480" cy="397552"/>
              <a:chOff x="3992563" y="5210176"/>
              <a:chExt cx="749300" cy="676275"/>
            </a:xfrm>
          </p:grpSpPr>
          <p:sp>
            <p:nvSpPr>
              <p:cNvPr id="1484" name="Freeform 49">
                <a:extLst>
                  <a:ext uri="{FF2B5EF4-FFF2-40B4-BE49-F238E27FC236}">
                    <a16:creationId xmlns:a16="http://schemas.microsoft.com/office/drawing/2014/main" id="{63E001C8-85C5-40E0-9029-FA8065B20F69}"/>
                  </a:ext>
                </a:extLst>
              </p:cNvPr>
              <p:cNvSpPr>
                <a:spLocks/>
              </p:cNvSpPr>
              <p:nvPr/>
            </p:nvSpPr>
            <p:spPr bwMode="auto">
              <a:xfrm>
                <a:off x="3992563" y="5210176"/>
                <a:ext cx="749300" cy="541338"/>
              </a:xfrm>
              <a:custGeom>
                <a:avLst/>
                <a:gdLst>
                  <a:gd name="T0" fmla="*/ 458 w 472"/>
                  <a:gd name="T1" fmla="*/ 341 h 341"/>
                  <a:gd name="T2" fmla="*/ 14 w 472"/>
                  <a:gd name="T3" fmla="*/ 341 h 341"/>
                  <a:gd name="T4" fmla="*/ 14 w 472"/>
                  <a:gd name="T5" fmla="*/ 341 h 341"/>
                  <a:gd name="T6" fmla="*/ 9 w 472"/>
                  <a:gd name="T7" fmla="*/ 339 h 341"/>
                  <a:gd name="T8" fmla="*/ 4 w 472"/>
                  <a:gd name="T9" fmla="*/ 336 h 341"/>
                  <a:gd name="T10" fmla="*/ 0 w 472"/>
                  <a:gd name="T11" fmla="*/ 332 h 341"/>
                  <a:gd name="T12" fmla="*/ 0 w 472"/>
                  <a:gd name="T13" fmla="*/ 327 h 341"/>
                  <a:gd name="T14" fmla="*/ 0 w 472"/>
                  <a:gd name="T15" fmla="*/ 14 h 341"/>
                  <a:gd name="T16" fmla="*/ 0 w 472"/>
                  <a:gd name="T17" fmla="*/ 14 h 341"/>
                  <a:gd name="T18" fmla="*/ 0 w 472"/>
                  <a:gd name="T19" fmla="*/ 9 h 341"/>
                  <a:gd name="T20" fmla="*/ 4 w 472"/>
                  <a:gd name="T21" fmla="*/ 4 h 341"/>
                  <a:gd name="T22" fmla="*/ 9 w 472"/>
                  <a:gd name="T23" fmla="*/ 2 h 341"/>
                  <a:gd name="T24" fmla="*/ 14 w 472"/>
                  <a:gd name="T25" fmla="*/ 0 h 341"/>
                  <a:gd name="T26" fmla="*/ 458 w 472"/>
                  <a:gd name="T27" fmla="*/ 0 h 341"/>
                  <a:gd name="T28" fmla="*/ 458 w 472"/>
                  <a:gd name="T29" fmla="*/ 0 h 341"/>
                  <a:gd name="T30" fmla="*/ 463 w 472"/>
                  <a:gd name="T31" fmla="*/ 2 h 341"/>
                  <a:gd name="T32" fmla="*/ 467 w 472"/>
                  <a:gd name="T33" fmla="*/ 4 h 341"/>
                  <a:gd name="T34" fmla="*/ 470 w 472"/>
                  <a:gd name="T35" fmla="*/ 9 h 341"/>
                  <a:gd name="T36" fmla="*/ 472 w 472"/>
                  <a:gd name="T37" fmla="*/ 14 h 341"/>
                  <a:gd name="T38" fmla="*/ 472 w 472"/>
                  <a:gd name="T39" fmla="*/ 327 h 341"/>
                  <a:gd name="T40" fmla="*/ 472 w 472"/>
                  <a:gd name="T41" fmla="*/ 327 h 341"/>
                  <a:gd name="T42" fmla="*/ 470 w 472"/>
                  <a:gd name="T43" fmla="*/ 332 h 341"/>
                  <a:gd name="T44" fmla="*/ 467 w 472"/>
                  <a:gd name="T45" fmla="*/ 336 h 341"/>
                  <a:gd name="T46" fmla="*/ 463 w 472"/>
                  <a:gd name="T47" fmla="*/ 339 h 341"/>
                  <a:gd name="T48" fmla="*/ 458 w 472"/>
                  <a:gd name="T49" fmla="*/ 341 h 341"/>
                  <a:gd name="T50" fmla="*/ 458 w 472"/>
                  <a:gd name="T51"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2" h="341">
                    <a:moveTo>
                      <a:pt x="458" y="341"/>
                    </a:moveTo>
                    <a:lnTo>
                      <a:pt x="14" y="341"/>
                    </a:lnTo>
                    <a:lnTo>
                      <a:pt x="14" y="341"/>
                    </a:lnTo>
                    <a:lnTo>
                      <a:pt x="9" y="339"/>
                    </a:lnTo>
                    <a:lnTo>
                      <a:pt x="4" y="336"/>
                    </a:lnTo>
                    <a:lnTo>
                      <a:pt x="0" y="332"/>
                    </a:lnTo>
                    <a:lnTo>
                      <a:pt x="0" y="327"/>
                    </a:lnTo>
                    <a:lnTo>
                      <a:pt x="0" y="14"/>
                    </a:lnTo>
                    <a:lnTo>
                      <a:pt x="0" y="14"/>
                    </a:lnTo>
                    <a:lnTo>
                      <a:pt x="0" y="9"/>
                    </a:lnTo>
                    <a:lnTo>
                      <a:pt x="4" y="4"/>
                    </a:lnTo>
                    <a:lnTo>
                      <a:pt x="9" y="2"/>
                    </a:lnTo>
                    <a:lnTo>
                      <a:pt x="14" y="0"/>
                    </a:lnTo>
                    <a:lnTo>
                      <a:pt x="458" y="0"/>
                    </a:lnTo>
                    <a:lnTo>
                      <a:pt x="458" y="0"/>
                    </a:lnTo>
                    <a:lnTo>
                      <a:pt x="463" y="2"/>
                    </a:lnTo>
                    <a:lnTo>
                      <a:pt x="467" y="4"/>
                    </a:lnTo>
                    <a:lnTo>
                      <a:pt x="470" y="9"/>
                    </a:lnTo>
                    <a:lnTo>
                      <a:pt x="472" y="14"/>
                    </a:lnTo>
                    <a:lnTo>
                      <a:pt x="472" y="327"/>
                    </a:lnTo>
                    <a:lnTo>
                      <a:pt x="472" y="327"/>
                    </a:lnTo>
                    <a:lnTo>
                      <a:pt x="470" y="332"/>
                    </a:lnTo>
                    <a:lnTo>
                      <a:pt x="467" y="336"/>
                    </a:lnTo>
                    <a:lnTo>
                      <a:pt x="463" y="339"/>
                    </a:lnTo>
                    <a:lnTo>
                      <a:pt x="458" y="341"/>
                    </a:lnTo>
                    <a:lnTo>
                      <a:pt x="458" y="341"/>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5" name="Rectangle 50">
                <a:extLst>
                  <a:ext uri="{FF2B5EF4-FFF2-40B4-BE49-F238E27FC236}">
                    <a16:creationId xmlns:a16="http://schemas.microsoft.com/office/drawing/2014/main" id="{9752DADE-C24F-4483-A699-49222A3703BF}"/>
                  </a:ext>
                </a:extLst>
              </p:cNvPr>
              <p:cNvSpPr>
                <a:spLocks noChangeArrowheads="1"/>
              </p:cNvSpPr>
              <p:nvPr/>
            </p:nvSpPr>
            <p:spPr bwMode="auto">
              <a:xfrm>
                <a:off x="4027488" y="5245101"/>
                <a:ext cx="679450" cy="419100"/>
              </a:xfrm>
              <a:prstGeom prst="rect">
                <a:avLst/>
              </a:prstGeom>
              <a:noFill/>
              <a:ln w="9525">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6" name="Rectangle 51">
                <a:extLst>
                  <a:ext uri="{FF2B5EF4-FFF2-40B4-BE49-F238E27FC236}">
                    <a16:creationId xmlns:a16="http://schemas.microsoft.com/office/drawing/2014/main" id="{F8710839-AB80-4449-AE23-4A0FFE8838EF}"/>
                  </a:ext>
                </a:extLst>
              </p:cNvPr>
              <p:cNvSpPr>
                <a:spLocks noChangeArrowheads="1"/>
              </p:cNvSpPr>
              <p:nvPr/>
            </p:nvSpPr>
            <p:spPr bwMode="auto">
              <a:xfrm>
                <a:off x="4240213" y="5751513"/>
                <a:ext cx="250825" cy="92075"/>
              </a:xfrm>
              <a:prstGeom prst="rect">
                <a:avLst/>
              </a:prstGeom>
              <a:noFill/>
              <a:ln w="9525">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7" name="Freeform 52">
                <a:extLst>
                  <a:ext uri="{FF2B5EF4-FFF2-40B4-BE49-F238E27FC236}">
                    <a16:creationId xmlns:a16="http://schemas.microsoft.com/office/drawing/2014/main" id="{7A3AC8BA-D719-4815-A225-BC666E7F4017}"/>
                  </a:ext>
                </a:extLst>
              </p:cNvPr>
              <p:cNvSpPr>
                <a:spLocks/>
              </p:cNvSpPr>
              <p:nvPr/>
            </p:nvSpPr>
            <p:spPr bwMode="auto">
              <a:xfrm>
                <a:off x="4078288" y="5843588"/>
                <a:ext cx="574675" cy="42863"/>
              </a:xfrm>
              <a:custGeom>
                <a:avLst/>
                <a:gdLst>
                  <a:gd name="T0" fmla="*/ 349 w 362"/>
                  <a:gd name="T1" fmla="*/ 0 h 27"/>
                  <a:gd name="T2" fmla="*/ 13 w 362"/>
                  <a:gd name="T3" fmla="*/ 0 h 27"/>
                  <a:gd name="T4" fmla="*/ 13 w 362"/>
                  <a:gd name="T5" fmla="*/ 0 h 27"/>
                  <a:gd name="T6" fmla="*/ 8 w 362"/>
                  <a:gd name="T7" fmla="*/ 2 h 27"/>
                  <a:gd name="T8" fmla="*/ 3 w 362"/>
                  <a:gd name="T9" fmla="*/ 3 h 27"/>
                  <a:gd name="T10" fmla="*/ 2 w 362"/>
                  <a:gd name="T11" fmla="*/ 8 h 27"/>
                  <a:gd name="T12" fmla="*/ 0 w 362"/>
                  <a:gd name="T13" fmla="*/ 13 h 27"/>
                  <a:gd name="T14" fmla="*/ 0 w 362"/>
                  <a:gd name="T15" fmla="*/ 13 h 27"/>
                  <a:gd name="T16" fmla="*/ 0 w 362"/>
                  <a:gd name="T17" fmla="*/ 13 h 27"/>
                  <a:gd name="T18" fmla="*/ 2 w 362"/>
                  <a:gd name="T19" fmla="*/ 18 h 27"/>
                  <a:gd name="T20" fmla="*/ 3 w 362"/>
                  <a:gd name="T21" fmla="*/ 23 h 27"/>
                  <a:gd name="T22" fmla="*/ 8 w 362"/>
                  <a:gd name="T23" fmla="*/ 27 h 27"/>
                  <a:gd name="T24" fmla="*/ 13 w 362"/>
                  <a:gd name="T25" fmla="*/ 27 h 27"/>
                  <a:gd name="T26" fmla="*/ 349 w 362"/>
                  <a:gd name="T27" fmla="*/ 27 h 27"/>
                  <a:gd name="T28" fmla="*/ 349 w 362"/>
                  <a:gd name="T29" fmla="*/ 27 h 27"/>
                  <a:gd name="T30" fmla="*/ 354 w 362"/>
                  <a:gd name="T31" fmla="*/ 27 h 27"/>
                  <a:gd name="T32" fmla="*/ 359 w 362"/>
                  <a:gd name="T33" fmla="*/ 23 h 27"/>
                  <a:gd name="T34" fmla="*/ 362 w 362"/>
                  <a:gd name="T35" fmla="*/ 18 h 27"/>
                  <a:gd name="T36" fmla="*/ 362 w 362"/>
                  <a:gd name="T37" fmla="*/ 13 h 27"/>
                  <a:gd name="T38" fmla="*/ 362 w 362"/>
                  <a:gd name="T39" fmla="*/ 13 h 27"/>
                  <a:gd name="T40" fmla="*/ 362 w 362"/>
                  <a:gd name="T41" fmla="*/ 13 h 27"/>
                  <a:gd name="T42" fmla="*/ 362 w 362"/>
                  <a:gd name="T43" fmla="*/ 8 h 27"/>
                  <a:gd name="T44" fmla="*/ 359 w 362"/>
                  <a:gd name="T45" fmla="*/ 3 h 27"/>
                  <a:gd name="T46" fmla="*/ 354 w 362"/>
                  <a:gd name="T47" fmla="*/ 2 h 27"/>
                  <a:gd name="T48" fmla="*/ 349 w 362"/>
                  <a:gd name="T49" fmla="*/ 0 h 27"/>
                  <a:gd name="T50" fmla="*/ 349 w 362"/>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2" h="27">
                    <a:moveTo>
                      <a:pt x="349" y="0"/>
                    </a:moveTo>
                    <a:lnTo>
                      <a:pt x="13" y="0"/>
                    </a:lnTo>
                    <a:lnTo>
                      <a:pt x="13" y="0"/>
                    </a:lnTo>
                    <a:lnTo>
                      <a:pt x="8" y="2"/>
                    </a:lnTo>
                    <a:lnTo>
                      <a:pt x="3" y="3"/>
                    </a:lnTo>
                    <a:lnTo>
                      <a:pt x="2" y="8"/>
                    </a:lnTo>
                    <a:lnTo>
                      <a:pt x="0" y="13"/>
                    </a:lnTo>
                    <a:lnTo>
                      <a:pt x="0" y="13"/>
                    </a:lnTo>
                    <a:lnTo>
                      <a:pt x="0" y="13"/>
                    </a:lnTo>
                    <a:lnTo>
                      <a:pt x="2" y="18"/>
                    </a:lnTo>
                    <a:lnTo>
                      <a:pt x="3" y="23"/>
                    </a:lnTo>
                    <a:lnTo>
                      <a:pt x="8" y="27"/>
                    </a:lnTo>
                    <a:lnTo>
                      <a:pt x="13" y="27"/>
                    </a:lnTo>
                    <a:lnTo>
                      <a:pt x="349" y="27"/>
                    </a:lnTo>
                    <a:lnTo>
                      <a:pt x="349" y="27"/>
                    </a:lnTo>
                    <a:lnTo>
                      <a:pt x="354" y="27"/>
                    </a:lnTo>
                    <a:lnTo>
                      <a:pt x="359" y="23"/>
                    </a:lnTo>
                    <a:lnTo>
                      <a:pt x="362" y="18"/>
                    </a:lnTo>
                    <a:lnTo>
                      <a:pt x="362" y="13"/>
                    </a:lnTo>
                    <a:lnTo>
                      <a:pt x="362" y="13"/>
                    </a:lnTo>
                    <a:lnTo>
                      <a:pt x="362" y="13"/>
                    </a:lnTo>
                    <a:lnTo>
                      <a:pt x="362" y="8"/>
                    </a:lnTo>
                    <a:lnTo>
                      <a:pt x="359" y="3"/>
                    </a:lnTo>
                    <a:lnTo>
                      <a:pt x="354" y="2"/>
                    </a:lnTo>
                    <a:lnTo>
                      <a:pt x="349" y="0"/>
                    </a:lnTo>
                    <a:lnTo>
                      <a:pt x="349" y="0"/>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483" name="Rectangle 1482">
              <a:extLst>
                <a:ext uri="{FF2B5EF4-FFF2-40B4-BE49-F238E27FC236}">
                  <a16:creationId xmlns:a16="http://schemas.microsoft.com/office/drawing/2014/main" id="{5B9DA70C-2831-4005-9FA9-EED9E491F716}"/>
                </a:ext>
              </a:extLst>
            </p:cNvPr>
            <p:cNvSpPr/>
            <p:nvPr/>
          </p:nvSpPr>
          <p:spPr>
            <a:xfrm>
              <a:off x="5303094" y="4401260"/>
              <a:ext cx="842659" cy="2025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 Desktop Linux</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11" name="Group 810">
            <a:extLst>
              <a:ext uri="{FF2B5EF4-FFF2-40B4-BE49-F238E27FC236}">
                <a16:creationId xmlns:a16="http://schemas.microsoft.com/office/drawing/2014/main" id="{561589EA-3910-4C4D-AB46-C546C91A5E8B}"/>
              </a:ext>
            </a:extLst>
          </p:cNvPr>
          <p:cNvGrpSpPr/>
          <p:nvPr/>
        </p:nvGrpSpPr>
        <p:grpSpPr>
          <a:xfrm>
            <a:off x="5282141" y="4361138"/>
            <a:ext cx="720104" cy="436328"/>
            <a:chOff x="6613912" y="3746990"/>
            <a:chExt cx="556579" cy="337243"/>
          </a:xfrm>
        </p:grpSpPr>
        <p:grpSp>
          <p:nvGrpSpPr>
            <p:cNvPr id="1471" name="Group 1470">
              <a:extLst>
                <a:ext uri="{FF2B5EF4-FFF2-40B4-BE49-F238E27FC236}">
                  <a16:creationId xmlns:a16="http://schemas.microsoft.com/office/drawing/2014/main" id="{DB34C975-24BD-4B75-99BE-B3A42D36AFA8}"/>
                </a:ext>
              </a:extLst>
            </p:cNvPr>
            <p:cNvGrpSpPr/>
            <p:nvPr/>
          </p:nvGrpSpPr>
          <p:grpSpPr>
            <a:xfrm>
              <a:off x="6721116" y="3746990"/>
              <a:ext cx="299511" cy="135462"/>
              <a:chOff x="7051675" y="3232150"/>
              <a:chExt cx="1081088" cy="488950"/>
            </a:xfrm>
          </p:grpSpPr>
          <p:sp>
            <p:nvSpPr>
              <p:cNvPr id="1473" name="Freeform 5">
                <a:extLst>
                  <a:ext uri="{FF2B5EF4-FFF2-40B4-BE49-F238E27FC236}">
                    <a16:creationId xmlns:a16="http://schemas.microsoft.com/office/drawing/2014/main" id="{30C7E988-9CC2-4DF4-A2A3-71070BB85AE9}"/>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4" name="Freeform 6">
                <a:extLst>
                  <a:ext uri="{FF2B5EF4-FFF2-40B4-BE49-F238E27FC236}">
                    <a16:creationId xmlns:a16="http://schemas.microsoft.com/office/drawing/2014/main" id="{1FA3D218-975C-4318-92C8-881FF4E69410}"/>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5" name="Freeform 7">
                <a:extLst>
                  <a:ext uri="{FF2B5EF4-FFF2-40B4-BE49-F238E27FC236}">
                    <a16:creationId xmlns:a16="http://schemas.microsoft.com/office/drawing/2014/main" id="{63B96214-8290-42E6-AD85-2DD6CAEDF060}"/>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6" name="Freeform 8">
                <a:extLst>
                  <a:ext uri="{FF2B5EF4-FFF2-40B4-BE49-F238E27FC236}">
                    <a16:creationId xmlns:a16="http://schemas.microsoft.com/office/drawing/2014/main" id="{ED6574FD-5E68-4E54-8153-56DF03CF4FBB}"/>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7" name="Freeform 9">
                <a:extLst>
                  <a:ext uri="{FF2B5EF4-FFF2-40B4-BE49-F238E27FC236}">
                    <a16:creationId xmlns:a16="http://schemas.microsoft.com/office/drawing/2014/main" id="{E3B2D5AC-1687-4BDA-A4B6-916013C80896}"/>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8" name="Freeform 10">
                <a:extLst>
                  <a:ext uri="{FF2B5EF4-FFF2-40B4-BE49-F238E27FC236}">
                    <a16:creationId xmlns:a16="http://schemas.microsoft.com/office/drawing/2014/main" id="{5AC8A5D9-F300-41D0-AA03-3FCB12171C95}"/>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9" name="Freeform 11">
                <a:extLst>
                  <a:ext uri="{FF2B5EF4-FFF2-40B4-BE49-F238E27FC236}">
                    <a16:creationId xmlns:a16="http://schemas.microsoft.com/office/drawing/2014/main" id="{A6E1D974-CB50-48EA-B5C7-1D6A4FB13229}"/>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0" name="Freeform 12">
                <a:extLst>
                  <a:ext uri="{FF2B5EF4-FFF2-40B4-BE49-F238E27FC236}">
                    <a16:creationId xmlns:a16="http://schemas.microsoft.com/office/drawing/2014/main" id="{EBAD500C-D8DF-492F-B1A6-BD8337BF8000}"/>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1" name="Freeform 13">
                <a:extLst>
                  <a:ext uri="{FF2B5EF4-FFF2-40B4-BE49-F238E27FC236}">
                    <a16:creationId xmlns:a16="http://schemas.microsoft.com/office/drawing/2014/main" id="{CE3D754A-05BA-40E6-AB0F-A2741D644690}"/>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472" name="Rectangle 1471">
              <a:extLst>
                <a:ext uri="{FF2B5EF4-FFF2-40B4-BE49-F238E27FC236}">
                  <a16:creationId xmlns:a16="http://schemas.microsoft.com/office/drawing/2014/main" id="{5BAFB7F2-464B-4E18-83A6-6310BCDFA2E6}"/>
                </a:ext>
              </a:extLst>
            </p:cNvPr>
            <p:cNvSpPr/>
            <p:nvPr/>
          </p:nvSpPr>
          <p:spPr>
            <a:xfrm>
              <a:off x="6613912" y="3868789"/>
              <a:ext cx="5565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Switch</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12" name="Group 811">
            <a:extLst>
              <a:ext uri="{FF2B5EF4-FFF2-40B4-BE49-F238E27FC236}">
                <a16:creationId xmlns:a16="http://schemas.microsoft.com/office/drawing/2014/main" id="{4C96C4DE-69D9-4DAC-BBBF-4F466CF0CC84}"/>
              </a:ext>
            </a:extLst>
          </p:cNvPr>
          <p:cNvGrpSpPr/>
          <p:nvPr/>
        </p:nvGrpSpPr>
        <p:grpSpPr>
          <a:xfrm>
            <a:off x="6810037" y="4361138"/>
            <a:ext cx="720104" cy="436328"/>
            <a:chOff x="6613912" y="3746990"/>
            <a:chExt cx="556579" cy="337243"/>
          </a:xfrm>
        </p:grpSpPr>
        <p:grpSp>
          <p:nvGrpSpPr>
            <p:cNvPr id="994" name="Group 993">
              <a:extLst>
                <a:ext uri="{FF2B5EF4-FFF2-40B4-BE49-F238E27FC236}">
                  <a16:creationId xmlns:a16="http://schemas.microsoft.com/office/drawing/2014/main" id="{2926D130-A1DD-4684-BE86-842BB6FC05BC}"/>
                </a:ext>
              </a:extLst>
            </p:cNvPr>
            <p:cNvGrpSpPr/>
            <p:nvPr/>
          </p:nvGrpSpPr>
          <p:grpSpPr>
            <a:xfrm>
              <a:off x="6721116" y="3746990"/>
              <a:ext cx="299511" cy="135462"/>
              <a:chOff x="7051675" y="3232150"/>
              <a:chExt cx="1081088" cy="488950"/>
            </a:xfrm>
          </p:grpSpPr>
          <p:sp>
            <p:nvSpPr>
              <p:cNvPr id="1462" name="Freeform 5">
                <a:extLst>
                  <a:ext uri="{FF2B5EF4-FFF2-40B4-BE49-F238E27FC236}">
                    <a16:creationId xmlns:a16="http://schemas.microsoft.com/office/drawing/2014/main" id="{CA0543EC-63E7-47A9-9735-FA8667B504E0}"/>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3" name="Freeform 6">
                <a:extLst>
                  <a:ext uri="{FF2B5EF4-FFF2-40B4-BE49-F238E27FC236}">
                    <a16:creationId xmlns:a16="http://schemas.microsoft.com/office/drawing/2014/main" id="{E3177048-4863-4D13-902C-9A4F11E37953}"/>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4" name="Freeform 7">
                <a:extLst>
                  <a:ext uri="{FF2B5EF4-FFF2-40B4-BE49-F238E27FC236}">
                    <a16:creationId xmlns:a16="http://schemas.microsoft.com/office/drawing/2014/main" id="{5235ABD9-4AD0-4F7A-AEE8-034B46F71637}"/>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5" name="Freeform 8">
                <a:extLst>
                  <a:ext uri="{FF2B5EF4-FFF2-40B4-BE49-F238E27FC236}">
                    <a16:creationId xmlns:a16="http://schemas.microsoft.com/office/drawing/2014/main" id="{6C9937A7-2595-499F-8CBA-25F799786D22}"/>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6" name="Freeform 9">
                <a:extLst>
                  <a:ext uri="{FF2B5EF4-FFF2-40B4-BE49-F238E27FC236}">
                    <a16:creationId xmlns:a16="http://schemas.microsoft.com/office/drawing/2014/main" id="{36E9B978-DDFB-4797-829F-5BE40ABAFBA5}"/>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7" name="Freeform 10">
                <a:extLst>
                  <a:ext uri="{FF2B5EF4-FFF2-40B4-BE49-F238E27FC236}">
                    <a16:creationId xmlns:a16="http://schemas.microsoft.com/office/drawing/2014/main" id="{6A4AB08D-72B2-4EC4-B10E-C5FE9833B4CC}"/>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8" name="Freeform 11">
                <a:extLst>
                  <a:ext uri="{FF2B5EF4-FFF2-40B4-BE49-F238E27FC236}">
                    <a16:creationId xmlns:a16="http://schemas.microsoft.com/office/drawing/2014/main" id="{40DF7409-D006-4883-B328-CBD0053F79A4}"/>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9" name="Freeform 12">
                <a:extLst>
                  <a:ext uri="{FF2B5EF4-FFF2-40B4-BE49-F238E27FC236}">
                    <a16:creationId xmlns:a16="http://schemas.microsoft.com/office/drawing/2014/main" id="{BB72E8DE-BDE0-48CF-B839-1BA6C2806782}"/>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0" name="Freeform 13">
                <a:extLst>
                  <a:ext uri="{FF2B5EF4-FFF2-40B4-BE49-F238E27FC236}">
                    <a16:creationId xmlns:a16="http://schemas.microsoft.com/office/drawing/2014/main" id="{72874C3C-9E6F-49D8-A026-C70B42F357A8}"/>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995" name="Rectangle 994">
              <a:extLst>
                <a:ext uri="{FF2B5EF4-FFF2-40B4-BE49-F238E27FC236}">
                  <a16:creationId xmlns:a16="http://schemas.microsoft.com/office/drawing/2014/main" id="{E948F26E-D051-4AED-B3B1-D41A35880FF8}"/>
                </a:ext>
              </a:extLst>
            </p:cNvPr>
            <p:cNvSpPr/>
            <p:nvPr/>
          </p:nvSpPr>
          <p:spPr>
            <a:xfrm>
              <a:off x="6613912" y="3868789"/>
              <a:ext cx="5565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Switch</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813" name="Straight Connector 812">
            <a:extLst>
              <a:ext uri="{FF2B5EF4-FFF2-40B4-BE49-F238E27FC236}">
                <a16:creationId xmlns:a16="http://schemas.microsoft.com/office/drawing/2014/main" id="{3A52A710-6583-4768-88F3-876D5F4F51A5}"/>
              </a:ext>
            </a:extLst>
          </p:cNvPr>
          <p:cNvCxnSpPr>
            <a:cxnSpLocks/>
          </p:cNvCxnSpPr>
          <p:nvPr/>
        </p:nvCxnSpPr>
        <p:spPr>
          <a:xfrm>
            <a:off x="5062974" y="444137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95E88159-0C81-4D1A-A080-AA3630F1FA45}"/>
              </a:ext>
            </a:extLst>
          </p:cNvPr>
          <p:cNvCxnSpPr>
            <a:cxnSpLocks/>
          </p:cNvCxnSpPr>
          <p:nvPr/>
        </p:nvCxnSpPr>
        <p:spPr>
          <a:xfrm>
            <a:off x="5822190" y="444109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6" name="Group 815">
            <a:extLst>
              <a:ext uri="{FF2B5EF4-FFF2-40B4-BE49-F238E27FC236}">
                <a16:creationId xmlns:a16="http://schemas.microsoft.com/office/drawing/2014/main" id="{A7218060-4CFD-43CC-8515-9C66BC1E637E}"/>
              </a:ext>
            </a:extLst>
          </p:cNvPr>
          <p:cNvGrpSpPr/>
          <p:nvPr/>
        </p:nvGrpSpPr>
        <p:grpSpPr>
          <a:xfrm>
            <a:off x="5216715" y="3300342"/>
            <a:ext cx="740983" cy="764196"/>
            <a:chOff x="6653358" y="4029153"/>
            <a:chExt cx="677792" cy="699021"/>
          </a:xfrm>
        </p:grpSpPr>
        <p:grpSp>
          <p:nvGrpSpPr>
            <p:cNvPr id="949" name="Group 948">
              <a:extLst>
                <a:ext uri="{FF2B5EF4-FFF2-40B4-BE49-F238E27FC236}">
                  <a16:creationId xmlns:a16="http://schemas.microsoft.com/office/drawing/2014/main" id="{62F3357F-C5E7-48F8-8480-E2908D54E631}"/>
                </a:ext>
              </a:extLst>
            </p:cNvPr>
            <p:cNvGrpSpPr/>
            <p:nvPr/>
          </p:nvGrpSpPr>
          <p:grpSpPr>
            <a:xfrm>
              <a:off x="6878203" y="4029153"/>
              <a:ext cx="236390" cy="536021"/>
              <a:chOff x="13347445" y="961551"/>
              <a:chExt cx="1259967" cy="2856992"/>
            </a:xfrm>
            <a:solidFill>
              <a:schemeClr val="bg1"/>
            </a:solidFill>
          </p:grpSpPr>
          <p:sp>
            <p:nvSpPr>
              <p:cNvPr id="953" name="Freeform 6">
                <a:extLst>
                  <a:ext uri="{FF2B5EF4-FFF2-40B4-BE49-F238E27FC236}">
                    <a16:creationId xmlns:a16="http://schemas.microsoft.com/office/drawing/2014/main" id="{46100820-0828-4534-BF41-99B846BA010E}"/>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4" name="Freeform 8">
                <a:extLst>
                  <a:ext uri="{FF2B5EF4-FFF2-40B4-BE49-F238E27FC236}">
                    <a16:creationId xmlns:a16="http://schemas.microsoft.com/office/drawing/2014/main" id="{3D5AC3E3-1EC8-4D9D-AF3E-0A1FCDAAF3BD}"/>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5" name="Freeform 10">
                <a:extLst>
                  <a:ext uri="{FF2B5EF4-FFF2-40B4-BE49-F238E27FC236}">
                    <a16:creationId xmlns:a16="http://schemas.microsoft.com/office/drawing/2014/main" id="{0C914985-9A24-4DCD-BA64-939255F979F5}"/>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6" name="Freeform 12">
                <a:extLst>
                  <a:ext uri="{FF2B5EF4-FFF2-40B4-BE49-F238E27FC236}">
                    <a16:creationId xmlns:a16="http://schemas.microsoft.com/office/drawing/2014/main" id="{124FF90E-2C34-4A46-AFA7-0FEE01017FB8}"/>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7" name="Freeform 14">
                <a:extLst>
                  <a:ext uri="{FF2B5EF4-FFF2-40B4-BE49-F238E27FC236}">
                    <a16:creationId xmlns:a16="http://schemas.microsoft.com/office/drawing/2014/main" id="{3D9A9B00-E799-467B-B2B4-73E14E1D84A2}"/>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8" name="Rectangle 15">
                <a:extLst>
                  <a:ext uri="{FF2B5EF4-FFF2-40B4-BE49-F238E27FC236}">
                    <a16:creationId xmlns:a16="http://schemas.microsoft.com/office/drawing/2014/main" id="{FE623666-70D3-4311-8C2E-164AD7188EBC}"/>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9" name="Line 16">
                <a:extLst>
                  <a:ext uri="{FF2B5EF4-FFF2-40B4-BE49-F238E27FC236}">
                    <a16:creationId xmlns:a16="http://schemas.microsoft.com/office/drawing/2014/main" id="{635F22A8-6268-4A54-8096-35ABF5DEB793}"/>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0" name="Rectangle 19">
                <a:extLst>
                  <a:ext uri="{FF2B5EF4-FFF2-40B4-BE49-F238E27FC236}">
                    <a16:creationId xmlns:a16="http://schemas.microsoft.com/office/drawing/2014/main" id="{7312C4CD-3442-45E4-BBE7-9778C19EFC1B}"/>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950" name="Rectangle 949">
              <a:extLst>
                <a:ext uri="{FF2B5EF4-FFF2-40B4-BE49-F238E27FC236}">
                  <a16:creationId xmlns:a16="http://schemas.microsoft.com/office/drawing/2014/main" id="{69B88DD5-4434-4387-B819-39855F5BDB0C}"/>
                </a:ext>
              </a:extLst>
            </p:cNvPr>
            <p:cNvSpPr/>
            <p:nvPr/>
          </p:nvSpPr>
          <p:spPr>
            <a:xfrm>
              <a:off x="6698905" y="4255004"/>
              <a:ext cx="242536" cy="179544"/>
            </a:xfrm>
            <a:prstGeom prst="rect">
              <a:avLst/>
            </a:prstGeom>
            <a:solidFill>
              <a:srgbClr val="E9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51" name="Rectangle 950">
              <a:extLst>
                <a:ext uri="{FF2B5EF4-FFF2-40B4-BE49-F238E27FC236}">
                  <a16:creationId xmlns:a16="http://schemas.microsoft.com/office/drawing/2014/main" id="{F0FDD517-9BA6-4969-AD93-B855A4EF69CD}"/>
                </a:ext>
              </a:extLst>
            </p:cNvPr>
            <p:cNvSpPr/>
            <p:nvPr/>
          </p:nvSpPr>
          <p:spPr>
            <a:xfrm>
              <a:off x="6653358" y="4530227"/>
              <a:ext cx="677792" cy="1979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A2E"/>
                  </a:solidFill>
                  <a:effectLst/>
                  <a:uLnTx/>
                  <a:uFillTx/>
                  <a:latin typeface="Open Sans"/>
                  <a:ea typeface="+mn-ea"/>
                  <a:cs typeface="+mn-cs"/>
                </a:rPr>
                <a:t>Email Server</a:t>
              </a:r>
            </a:p>
          </p:txBody>
        </p:sp>
        <p:sp>
          <p:nvSpPr>
            <p:cNvPr id="952" name="Freeform 141">
              <a:extLst>
                <a:ext uri="{FF2B5EF4-FFF2-40B4-BE49-F238E27FC236}">
                  <a16:creationId xmlns:a16="http://schemas.microsoft.com/office/drawing/2014/main" id="{409A5187-22D9-4E3F-8D28-DECB8C813FE6}"/>
                </a:ext>
              </a:extLst>
            </p:cNvPr>
            <p:cNvSpPr/>
            <p:nvPr/>
          </p:nvSpPr>
          <p:spPr>
            <a:xfrm>
              <a:off x="6786522" y="4284893"/>
              <a:ext cx="177670" cy="122109"/>
            </a:xfrm>
            <a:custGeom>
              <a:avLst/>
              <a:gdLst/>
              <a:ahLst/>
              <a:cxnLst/>
              <a:rect l="l" t="t" r="r" b="b"/>
              <a:pathLst>
                <a:path w="228675" h="157163">
                  <a:moveTo>
                    <a:pt x="14363" y="29915"/>
                  </a:moveTo>
                  <a:lnTo>
                    <a:pt x="14363" y="132160"/>
                  </a:lnTo>
                  <a:cubicBezTo>
                    <a:pt x="14363" y="134243"/>
                    <a:pt x="15628" y="136550"/>
                    <a:pt x="18158" y="139080"/>
                  </a:cubicBezTo>
                  <a:cubicBezTo>
                    <a:pt x="20688" y="141610"/>
                    <a:pt x="22995" y="142875"/>
                    <a:pt x="25078" y="142875"/>
                  </a:cubicBezTo>
                  <a:lnTo>
                    <a:pt x="210816" y="142875"/>
                  </a:lnTo>
                  <a:cubicBezTo>
                    <a:pt x="213197" y="142875"/>
                    <a:pt x="214388" y="139304"/>
                    <a:pt x="214388" y="132160"/>
                  </a:cubicBezTo>
                  <a:lnTo>
                    <a:pt x="214388" y="29915"/>
                  </a:lnTo>
                  <a:lnTo>
                    <a:pt x="118840" y="106264"/>
                  </a:lnTo>
                  <a:cubicBezTo>
                    <a:pt x="117649" y="107157"/>
                    <a:pt x="116161" y="107603"/>
                    <a:pt x="114375" y="107603"/>
                  </a:cubicBezTo>
                  <a:cubicBezTo>
                    <a:pt x="112589" y="107603"/>
                    <a:pt x="111101" y="107157"/>
                    <a:pt x="109910" y="106264"/>
                  </a:cubicBezTo>
                  <a:close/>
                  <a:moveTo>
                    <a:pt x="25078" y="14288"/>
                  </a:moveTo>
                  <a:cubicBezTo>
                    <a:pt x="21506" y="14288"/>
                    <a:pt x="19274" y="14437"/>
                    <a:pt x="18381" y="14734"/>
                  </a:cubicBezTo>
                  <a:lnTo>
                    <a:pt x="114375" y="91083"/>
                  </a:lnTo>
                  <a:lnTo>
                    <a:pt x="210816" y="14288"/>
                  </a:lnTo>
                  <a:close/>
                  <a:moveTo>
                    <a:pt x="25078" y="0"/>
                  </a:moveTo>
                  <a:lnTo>
                    <a:pt x="210816" y="0"/>
                  </a:lnTo>
                  <a:cubicBezTo>
                    <a:pt x="220341" y="0"/>
                    <a:pt x="225996" y="4019"/>
                    <a:pt x="227782" y="12055"/>
                  </a:cubicBezTo>
                  <a:cubicBezTo>
                    <a:pt x="228378" y="13246"/>
                    <a:pt x="228675" y="14586"/>
                    <a:pt x="228675" y="16074"/>
                  </a:cubicBezTo>
                  <a:cubicBezTo>
                    <a:pt x="228675" y="16074"/>
                    <a:pt x="228675" y="16223"/>
                    <a:pt x="228675" y="16520"/>
                  </a:cubicBezTo>
                  <a:cubicBezTo>
                    <a:pt x="228675" y="17116"/>
                    <a:pt x="228675" y="17562"/>
                    <a:pt x="228675" y="17860"/>
                  </a:cubicBezTo>
                  <a:lnTo>
                    <a:pt x="228675" y="132160"/>
                  </a:lnTo>
                  <a:cubicBezTo>
                    <a:pt x="228675" y="138708"/>
                    <a:pt x="227113" y="144512"/>
                    <a:pt x="223987" y="149573"/>
                  </a:cubicBezTo>
                  <a:cubicBezTo>
                    <a:pt x="220862" y="154633"/>
                    <a:pt x="216471" y="157163"/>
                    <a:pt x="210816" y="157163"/>
                  </a:cubicBezTo>
                  <a:lnTo>
                    <a:pt x="25078" y="157163"/>
                  </a:lnTo>
                  <a:cubicBezTo>
                    <a:pt x="19125" y="157163"/>
                    <a:pt x="13470" y="154484"/>
                    <a:pt x="8112" y="149126"/>
                  </a:cubicBezTo>
                  <a:cubicBezTo>
                    <a:pt x="2754" y="143768"/>
                    <a:pt x="75" y="138113"/>
                    <a:pt x="75" y="132160"/>
                  </a:cubicBezTo>
                  <a:lnTo>
                    <a:pt x="75" y="17860"/>
                  </a:lnTo>
                  <a:cubicBezTo>
                    <a:pt x="75" y="17264"/>
                    <a:pt x="75" y="16669"/>
                    <a:pt x="75" y="16074"/>
                  </a:cubicBezTo>
                  <a:cubicBezTo>
                    <a:pt x="-222" y="13990"/>
                    <a:pt x="373" y="12055"/>
                    <a:pt x="1861" y="10270"/>
                  </a:cubicBezTo>
                  <a:cubicBezTo>
                    <a:pt x="2159" y="9972"/>
                    <a:pt x="2456" y="9674"/>
                    <a:pt x="2754" y="9377"/>
                  </a:cubicBezTo>
                  <a:cubicBezTo>
                    <a:pt x="7517" y="3126"/>
                    <a:pt x="14958" y="0"/>
                    <a:pt x="25078" y="0"/>
                  </a:cubicBezTo>
                  <a:close/>
                </a:path>
              </a:pathLst>
            </a:custGeom>
            <a:solidFill>
              <a:schemeClr val="accent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cxnSp>
        <p:nvCxnSpPr>
          <p:cNvPr id="817" name="Straight Connector 816">
            <a:extLst>
              <a:ext uri="{FF2B5EF4-FFF2-40B4-BE49-F238E27FC236}">
                <a16:creationId xmlns:a16="http://schemas.microsoft.com/office/drawing/2014/main" id="{89766C9E-5AC0-481C-9EA7-A2AF6F81ED9C}"/>
              </a:ext>
            </a:extLst>
          </p:cNvPr>
          <p:cNvCxnSpPr>
            <a:cxnSpLocks/>
          </p:cNvCxnSpPr>
          <p:nvPr/>
        </p:nvCxnSpPr>
        <p:spPr>
          <a:xfrm>
            <a:off x="6389906" y="3858432"/>
            <a:ext cx="54899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C1B0684F-F210-4A46-9AF6-C56F62370B67}"/>
              </a:ext>
            </a:extLst>
          </p:cNvPr>
          <p:cNvCxnSpPr>
            <a:cxnSpLocks/>
          </p:cNvCxnSpPr>
          <p:nvPr/>
        </p:nvCxnSpPr>
        <p:spPr>
          <a:xfrm flipH="1">
            <a:off x="6425280" y="2987731"/>
            <a:ext cx="682671"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9" name="Group 818">
            <a:extLst>
              <a:ext uri="{FF2B5EF4-FFF2-40B4-BE49-F238E27FC236}">
                <a16:creationId xmlns:a16="http://schemas.microsoft.com/office/drawing/2014/main" id="{E4602EF1-865A-4E8D-B80E-BE99F33FE95C}"/>
              </a:ext>
            </a:extLst>
          </p:cNvPr>
          <p:cNvGrpSpPr/>
          <p:nvPr/>
        </p:nvGrpSpPr>
        <p:grpSpPr>
          <a:xfrm>
            <a:off x="6044778" y="2348642"/>
            <a:ext cx="589092" cy="661313"/>
            <a:chOff x="5713719" y="2927965"/>
            <a:chExt cx="523310" cy="587467"/>
          </a:xfrm>
        </p:grpSpPr>
        <p:pic>
          <p:nvPicPr>
            <p:cNvPr id="855" name="Picture 6" descr="Image result for iis logo">
              <a:extLst>
                <a:ext uri="{FF2B5EF4-FFF2-40B4-BE49-F238E27FC236}">
                  <a16:creationId xmlns:a16="http://schemas.microsoft.com/office/drawing/2014/main" id="{427A4259-693C-4061-B266-BA5A875D4ED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13719" y="2927965"/>
              <a:ext cx="523310" cy="20232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56" name="Group 855">
              <a:extLst>
                <a:ext uri="{FF2B5EF4-FFF2-40B4-BE49-F238E27FC236}">
                  <a16:creationId xmlns:a16="http://schemas.microsoft.com/office/drawing/2014/main" id="{91A66677-BB76-462E-9E4E-34F7B4346471}"/>
                </a:ext>
              </a:extLst>
            </p:cNvPr>
            <p:cNvGrpSpPr/>
            <p:nvPr/>
          </p:nvGrpSpPr>
          <p:grpSpPr>
            <a:xfrm>
              <a:off x="5813744" y="3127336"/>
              <a:ext cx="323261" cy="292739"/>
              <a:chOff x="9516543" y="3067912"/>
              <a:chExt cx="1607249" cy="1455491"/>
            </a:xfrm>
          </p:grpSpPr>
          <p:sp>
            <p:nvSpPr>
              <p:cNvPr id="860" name="Freeform 5">
                <a:extLst>
                  <a:ext uri="{FF2B5EF4-FFF2-40B4-BE49-F238E27FC236}">
                    <a16:creationId xmlns:a16="http://schemas.microsoft.com/office/drawing/2014/main" id="{3227E8C9-9558-4A3D-87DC-A23EB775453B}"/>
                  </a:ext>
                </a:extLst>
              </p:cNvPr>
              <p:cNvSpPr>
                <a:spLocks noEditPoints="1"/>
              </p:cNvSpPr>
              <p:nvPr/>
            </p:nvSpPr>
            <p:spPr bwMode="auto">
              <a:xfrm>
                <a:off x="9516543" y="3067912"/>
                <a:ext cx="1607249" cy="1455491"/>
              </a:xfrm>
              <a:custGeom>
                <a:avLst/>
                <a:gdLst>
                  <a:gd name="T0" fmla="*/ 1800 w 1864"/>
                  <a:gd name="T1" fmla="*/ 497 h 1688"/>
                  <a:gd name="T2" fmla="*/ 1862 w 1864"/>
                  <a:gd name="T3" fmla="*/ 407 h 1688"/>
                  <a:gd name="T4" fmla="*/ 1853 w 1864"/>
                  <a:gd name="T5" fmla="*/ 88 h 1688"/>
                  <a:gd name="T6" fmla="*/ 1776 w 1864"/>
                  <a:gd name="T7" fmla="*/ 11 h 1688"/>
                  <a:gd name="T8" fmla="*/ 115 w 1864"/>
                  <a:gd name="T9" fmla="*/ 3 h 1688"/>
                  <a:gd name="T10" fmla="*/ 25 w 1864"/>
                  <a:gd name="T11" fmla="*/ 64 h 1688"/>
                  <a:gd name="T12" fmla="*/ 0 w 1864"/>
                  <a:gd name="T13" fmla="*/ 377 h 1688"/>
                  <a:gd name="T14" fmla="*/ 42 w 1864"/>
                  <a:gd name="T15" fmla="*/ 480 h 1688"/>
                  <a:gd name="T16" fmla="*/ 144 w 1864"/>
                  <a:gd name="T17" fmla="*/ 522 h 1688"/>
                  <a:gd name="T18" fmla="*/ 88 w 1864"/>
                  <a:gd name="T19" fmla="*/ 595 h 1688"/>
                  <a:gd name="T20" fmla="*/ 11 w 1864"/>
                  <a:gd name="T21" fmla="*/ 671 h 1688"/>
                  <a:gd name="T22" fmla="*/ 3 w 1864"/>
                  <a:gd name="T23" fmla="*/ 990 h 1688"/>
                  <a:gd name="T24" fmla="*/ 64 w 1864"/>
                  <a:gd name="T25" fmla="*/ 1080 h 1688"/>
                  <a:gd name="T26" fmla="*/ 905 w 1864"/>
                  <a:gd name="T27" fmla="*/ 1166 h 1688"/>
                  <a:gd name="T28" fmla="*/ 64 w 1864"/>
                  <a:gd name="T29" fmla="*/ 1191 h 1688"/>
                  <a:gd name="T30" fmla="*/ 3 w 1864"/>
                  <a:gd name="T31" fmla="*/ 1281 h 1688"/>
                  <a:gd name="T32" fmla="*/ 11 w 1864"/>
                  <a:gd name="T33" fmla="*/ 1599 h 1688"/>
                  <a:gd name="T34" fmla="*/ 88 w 1864"/>
                  <a:gd name="T35" fmla="*/ 1677 h 1688"/>
                  <a:gd name="T36" fmla="*/ 1749 w 1864"/>
                  <a:gd name="T37" fmla="*/ 1685 h 1688"/>
                  <a:gd name="T38" fmla="*/ 1840 w 1864"/>
                  <a:gd name="T39" fmla="*/ 1624 h 1688"/>
                  <a:gd name="T40" fmla="*/ 1864 w 1864"/>
                  <a:gd name="T41" fmla="*/ 1310 h 1688"/>
                  <a:gd name="T42" fmla="*/ 1822 w 1864"/>
                  <a:gd name="T43" fmla="*/ 1208 h 1688"/>
                  <a:gd name="T44" fmla="*/ 1720 w 1864"/>
                  <a:gd name="T45" fmla="*/ 1166 h 1688"/>
                  <a:gd name="T46" fmla="*/ 1776 w 1864"/>
                  <a:gd name="T47" fmla="*/ 1093 h 1688"/>
                  <a:gd name="T48" fmla="*/ 1853 w 1864"/>
                  <a:gd name="T49" fmla="*/ 1016 h 1688"/>
                  <a:gd name="T50" fmla="*/ 1862 w 1864"/>
                  <a:gd name="T51" fmla="*/ 698 h 1688"/>
                  <a:gd name="T52" fmla="*/ 1800 w 1864"/>
                  <a:gd name="T53" fmla="*/ 608 h 1688"/>
                  <a:gd name="T54" fmla="*/ 960 w 1864"/>
                  <a:gd name="T55" fmla="*/ 522 h 1688"/>
                  <a:gd name="T56" fmla="*/ 1802 w 1864"/>
                  <a:gd name="T57" fmla="*/ 1579 h 1688"/>
                  <a:gd name="T58" fmla="*/ 1755 w 1864"/>
                  <a:gd name="T59" fmla="*/ 1625 h 1688"/>
                  <a:gd name="T60" fmla="*/ 127 w 1864"/>
                  <a:gd name="T61" fmla="*/ 1631 h 1688"/>
                  <a:gd name="T62" fmla="*/ 70 w 1864"/>
                  <a:gd name="T63" fmla="*/ 1593 h 1688"/>
                  <a:gd name="T64" fmla="*/ 55 w 1864"/>
                  <a:gd name="T65" fmla="*/ 1310 h 1688"/>
                  <a:gd name="T66" fmla="*/ 81 w 1864"/>
                  <a:gd name="T67" fmla="*/ 1247 h 1688"/>
                  <a:gd name="T68" fmla="*/ 144 w 1864"/>
                  <a:gd name="T69" fmla="*/ 1221 h 1688"/>
                  <a:gd name="T70" fmla="*/ 1771 w 1864"/>
                  <a:gd name="T71" fmla="*/ 1236 h 1688"/>
                  <a:gd name="T72" fmla="*/ 1808 w 1864"/>
                  <a:gd name="T73" fmla="*/ 1293 h 1688"/>
                  <a:gd name="T74" fmla="*/ 1808 w 1864"/>
                  <a:gd name="T75" fmla="*/ 978 h 1688"/>
                  <a:gd name="T76" fmla="*/ 1771 w 1864"/>
                  <a:gd name="T77" fmla="*/ 1034 h 1688"/>
                  <a:gd name="T78" fmla="*/ 144 w 1864"/>
                  <a:gd name="T79" fmla="*/ 1050 h 1688"/>
                  <a:gd name="T80" fmla="*/ 81 w 1864"/>
                  <a:gd name="T81" fmla="*/ 1024 h 1688"/>
                  <a:gd name="T82" fmla="*/ 55 w 1864"/>
                  <a:gd name="T83" fmla="*/ 960 h 1688"/>
                  <a:gd name="T84" fmla="*/ 70 w 1864"/>
                  <a:gd name="T85" fmla="*/ 678 h 1688"/>
                  <a:gd name="T86" fmla="*/ 127 w 1864"/>
                  <a:gd name="T87" fmla="*/ 640 h 1688"/>
                  <a:gd name="T88" fmla="*/ 1755 w 1864"/>
                  <a:gd name="T89" fmla="*/ 645 h 1688"/>
                  <a:gd name="T90" fmla="*/ 1802 w 1864"/>
                  <a:gd name="T91" fmla="*/ 693 h 1688"/>
                  <a:gd name="T92" fmla="*/ 55 w 1864"/>
                  <a:gd name="T93" fmla="*/ 144 h 1688"/>
                  <a:gd name="T94" fmla="*/ 81 w 1864"/>
                  <a:gd name="T95" fmla="*/ 81 h 1688"/>
                  <a:gd name="T96" fmla="*/ 144 w 1864"/>
                  <a:gd name="T97" fmla="*/ 55 h 1688"/>
                  <a:gd name="T98" fmla="*/ 1771 w 1864"/>
                  <a:gd name="T99" fmla="*/ 69 h 1688"/>
                  <a:gd name="T100" fmla="*/ 1808 w 1864"/>
                  <a:gd name="T101" fmla="*/ 126 h 1688"/>
                  <a:gd name="T102" fmla="*/ 1802 w 1864"/>
                  <a:gd name="T103" fmla="*/ 412 h 1688"/>
                  <a:gd name="T104" fmla="*/ 1755 w 1864"/>
                  <a:gd name="T105" fmla="*/ 459 h 1688"/>
                  <a:gd name="T106" fmla="*/ 127 w 1864"/>
                  <a:gd name="T107" fmla="*/ 465 h 1688"/>
                  <a:gd name="T108" fmla="*/ 70 w 1864"/>
                  <a:gd name="T109" fmla="*/ 427 h 1688"/>
                  <a:gd name="T110" fmla="*/ 55 w 1864"/>
                  <a:gd name="T111" fmla="*/ 37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4" h="1688">
                    <a:moveTo>
                      <a:pt x="1720" y="522"/>
                    </a:moveTo>
                    <a:lnTo>
                      <a:pt x="1720" y="522"/>
                    </a:lnTo>
                    <a:lnTo>
                      <a:pt x="1735" y="521"/>
                    </a:lnTo>
                    <a:lnTo>
                      <a:pt x="1749" y="518"/>
                    </a:lnTo>
                    <a:lnTo>
                      <a:pt x="1763" y="515"/>
                    </a:lnTo>
                    <a:lnTo>
                      <a:pt x="1776" y="510"/>
                    </a:lnTo>
                    <a:lnTo>
                      <a:pt x="1789" y="503"/>
                    </a:lnTo>
                    <a:lnTo>
                      <a:pt x="1800" y="497"/>
                    </a:lnTo>
                    <a:lnTo>
                      <a:pt x="1812" y="489"/>
                    </a:lnTo>
                    <a:lnTo>
                      <a:pt x="1822" y="480"/>
                    </a:lnTo>
                    <a:lnTo>
                      <a:pt x="1831" y="469"/>
                    </a:lnTo>
                    <a:lnTo>
                      <a:pt x="1840" y="458"/>
                    </a:lnTo>
                    <a:lnTo>
                      <a:pt x="1847" y="445"/>
                    </a:lnTo>
                    <a:lnTo>
                      <a:pt x="1853" y="433"/>
                    </a:lnTo>
                    <a:lnTo>
                      <a:pt x="1858" y="420"/>
                    </a:lnTo>
                    <a:lnTo>
                      <a:pt x="1862" y="407"/>
                    </a:lnTo>
                    <a:lnTo>
                      <a:pt x="1864" y="392"/>
                    </a:lnTo>
                    <a:lnTo>
                      <a:pt x="1864" y="377"/>
                    </a:lnTo>
                    <a:lnTo>
                      <a:pt x="1864" y="144"/>
                    </a:lnTo>
                    <a:lnTo>
                      <a:pt x="1864" y="144"/>
                    </a:lnTo>
                    <a:lnTo>
                      <a:pt x="1864" y="130"/>
                    </a:lnTo>
                    <a:lnTo>
                      <a:pt x="1862" y="115"/>
                    </a:lnTo>
                    <a:lnTo>
                      <a:pt x="1858" y="101"/>
                    </a:lnTo>
                    <a:lnTo>
                      <a:pt x="1853" y="88"/>
                    </a:lnTo>
                    <a:lnTo>
                      <a:pt x="1847" y="75"/>
                    </a:lnTo>
                    <a:lnTo>
                      <a:pt x="1840" y="64"/>
                    </a:lnTo>
                    <a:lnTo>
                      <a:pt x="1831" y="52"/>
                    </a:lnTo>
                    <a:lnTo>
                      <a:pt x="1822" y="42"/>
                    </a:lnTo>
                    <a:lnTo>
                      <a:pt x="1812" y="33"/>
                    </a:lnTo>
                    <a:lnTo>
                      <a:pt x="1800" y="25"/>
                    </a:lnTo>
                    <a:lnTo>
                      <a:pt x="1789" y="17"/>
                    </a:lnTo>
                    <a:lnTo>
                      <a:pt x="1776" y="11"/>
                    </a:lnTo>
                    <a:lnTo>
                      <a:pt x="1763" y="7"/>
                    </a:lnTo>
                    <a:lnTo>
                      <a:pt x="1749" y="3"/>
                    </a:lnTo>
                    <a:lnTo>
                      <a:pt x="1735" y="1"/>
                    </a:lnTo>
                    <a:lnTo>
                      <a:pt x="1720" y="0"/>
                    </a:lnTo>
                    <a:lnTo>
                      <a:pt x="144" y="0"/>
                    </a:lnTo>
                    <a:lnTo>
                      <a:pt x="144" y="0"/>
                    </a:lnTo>
                    <a:lnTo>
                      <a:pt x="130" y="1"/>
                    </a:lnTo>
                    <a:lnTo>
                      <a:pt x="115" y="3"/>
                    </a:lnTo>
                    <a:lnTo>
                      <a:pt x="101" y="7"/>
                    </a:lnTo>
                    <a:lnTo>
                      <a:pt x="88" y="11"/>
                    </a:lnTo>
                    <a:lnTo>
                      <a:pt x="75" y="17"/>
                    </a:lnTo>
                    <a:lnTo>
                      <a:pt x="64" y="25"/>
                    </a:lnTo>
                    <a:lnTo>
                      <a:pt x="52" y="33"/>
                    </a:lnTo>
                    <a:lnTo>
                      <a:pt x="42" y="42"/>
                    </a:lnTo>
                    <a:lnTo>
                      <a:pt x="33" y="52"/>
                    </a:lnTo>
                    <a:lnTo>
                      <a:pt x="25" y="64"/>
                    </a:lnTo>
                    <a:lnTo>
                      <a:pt x="17" y="75"/>
                    </a:lnTo>
                    <a:lnTo>
                      <a:pt x="11" y="88"/>
                    </a:lnTo>
                    <a:lnTo>
                      <a:pt x="7" y="101"/>
                    </a:lnTo>
                    <a:lnTo>
                      <a:pt x="3" y="115"/>
                    </a:lnTo>
                    <a:lnTo>
                      <a:pt x="1" y="130"/>
                    </a:lnTo>
                    <a:lnTo>
                      <a:pt x="0" y="144"/>
                    </a:lnTo>
                    <a:lnTo>
                      <a:pt x="0" y="377"/>
                    </a:lnTo>
                    <a:lnTo>
                      <a:pt x="0" y="377"/>
                    </a:lnTo>
                    <a:lnTo>
                      <a:pt x="1" y="392"/>
                    </a:lnTo>
                    <a:lnTo>
                      <a:pt x="3" y="407"/>
                    </a:lnTo>
                    <a:lnTo>
                      <a:pt x="7" y="420"/>
                    </a:lnTo>
                    <a:lnTo>
                      <a:pt x="11" y="433"/>
                    </a:lnTo>
                    <a:lnTo>
                      <a:pt x="17" y="445"/>
                    </a:lnTo>
                    <a:lnTo>
                      <a:pt x="25" y="458"/>
                    </a:lnTo>
                    <a:lnTo>
                      <a:pt x="33" y="469"/>
                    </a:lnTo>
                    <a:lnTo>
                      <a:pt x="42" y="480"/>
                    </a:lnTo>
                    <a:lnTo>
                      <a:pt x="52" y="489"/>
                    </a:lnTo>
                    <a:lnTo>
                      <a:pt x="64" y="497"/>
                    </a:lnTo>
                    <a:lnTo>
                      <a:pt x="75" y="503"/>
                    </a:lnTo>
                    <a:lnTo>
                      <a:pt x="88" y="510"/>
                    </a:lnTo>
                    <a:lnTo>
                      <a:pt x="101" y="515"/>
                    </a:lnTo>
                    <a:lnTo>
                      <a:pt x="115" y="518"/>
                    </a:lnTo>
                    <a:lnTo>
                      <a:pt x="130" y="521"/>
                    </a:lnTo>
                    <a:lnTo>
                      <a:pt x="144" y="522"/>
                    </a:lnTo>
                    <a:lnTo>
                      <a:pt x="905" y="522"/>
                    </a:lnTo>
                    <a:lnTo>
                      <a:pt x="905" y="583"/>
                    </a:lnTo>
                    <a:lnTo>
                      <a:pt x="144" y="583"/>
                    </a:lnTo>
                    <a:lnTo>
                      <a:pt x="144" y="583"/>
                    </a:lnTo>
                    <a:lnTo>
                      <a:pt x="130" y="584"/>
                    </a:lnTo>
                    <a:lnTo>
                      <a:pt x="115" y="587"/>
                    </a:lnTo>
                    <a:lnTo>
                      <a:pt x="101" y="590"/>
                    </a:lnTo>
                    <a:lnTo>
                      <a:pt x="88" y="595"/>
                    </a:lnTo>
                    <a:lnTo>
                      <a:pt x="75" y="600"/>
                    </a:lnTo>
                    <a:lnTo>
                      <a:pt x="64" y="608"/>
                    </a:lnTo>
                    <a:lnTo>
                      <a:pt x="52" y="616"/>
                    </a:lnTo>
                    <a:lnTo>
                      <a:pt x="42" y="625"/>
                    </a:lnTo>
                    <a:lnTo>
                      <a:pt x="33" y="636"/>
                    </a:lnTo>
                    <a:lnTo>
                      <a:pt x="25" y="647"/>
                    </a:lnTo>
                    <a:lnTo>
                      <a:pt x="17" y="658"/>
                    </a:lnTo>
                    <a:lnTo>
                      <a:pt x="11" y="671"/>
                    </a:lnTo>
                    <a:lnTo>
                      <a:pt x="7" y="685"/>
                    </a:lnTo>
                    <a:lnTo>
                      <a:pt x="3" y="698"/>
                    </a:lnTo>
                    <a:lnTo>
                      <a:pt x="1" y="713"/>
                    </a:lnTo>
                    <a:lnTo>
                      <a:pt x="0" y="727"/>
                    </a:lnTo>
                    <a:lnTo>
                      <a:pt x="0" y="960"/>
                    </a:lnTo>
                    <a:lnTo>
                      <a:pt x="0" y="960"/>
                    </a:lnTo>
                    <a:lnTo>
                      <a:pt x="1" y="975"/>
                    </a:lnTo>
                    <a:lnTo>
                      <a:pt x="3" y="990"/>
                    </a:lnTo>
                    <a:lnTo>
                      <a:pt x="7" y="1003"/>
                    </a:lnTo>
                    <a:lnTo>
                      <a:pt x="11" y="1016"/>
                    </a:lnTo>
                    <a:lnTo>
                      <a:pt x="17" y="1029"/>
                    </a:lnTo>
                    <a:lnTo>
                      <a:pt x="25" y="1041"/>
                    </a:lnTo>
                    <a:lnTo>
                      <a:pt x="33" y="1052"/>
                    </a:lnTo>
                    <a:lnTo>
                      <a:pt x="42" y="1063"/>
                    </a:lnTo>
                    <a:lnTo>
                      <a:pt x="52" y="1072"/>
                    </a:lnTo>
                    <a:lnTo>
                      <a:pt x="64" y="1080"/>
                    </a:lnTo>
                    <a:lnTo>
                      <a:pt x="75" y="1087"/>
                    </a:lnTo>
                    <a:lnTo>
                      <a:pt x="88" y="1093"/>
                    </a:lnTo>
                    <a:lnTo>
                      <a:pt x="101" y="1098"/>
                    </a:lnTo>
                    <a:lnTo>
                      <a:pt x="115" y="1101"/>
                    </a:lnTo>
                    <a:lnTo>
                      <a:pt x="130" y="1104"/>
                    </a:lnTo>
                    <a:lnTo>
                      <a:pt x="144" y="1105"/>
                    </a:lnTo>
                    <a:lnTo>
                      <a:pt x="905" y="1105"/>
                    </a:lnTo>
                    <a:lnTo>
                      <a:pt x="905" y="1166"/>
                    </a:lnTo>
                    <a:lnTo>
                      <a:pt x="144" y="1166"/>
                    </a:lnTo>
                    <a:lnTo>
                      <a:pt x="144" y="1166"/>
                    </a:lnTo>
                    <a:lnTo>
                      <a:pt x="130" y="1167"/>
                    </a:lnTo>
                    <a:lnTo>
                      <a:pt x="115" y="1170"/>
                    </a:lnTo>
                    <a:lnTo>
                      <a:pt x="101" y="1173"/>
                    </a:lnTo>
                    <a:lnTo>
                      <a:pt x="88" y="1178"/>
                    </a:lnTo>
                    <a:lnTo>
                      <a:pt x="75" y="1183"/>
                    </a:lnTo>
                    <a:lnTo>
                      <a:pt x="64" y="1191"/>
                    </a:lnTo>
                    <a:lnTo>
                      <a:pt x="52" y="1199"/>
                    </a:lnTo>
                    <a:lnTo>
                      <a:pt x="42" y="1208"/>
                    </a:lnTo>
                    <a:lnTo>
                      <a:pt x="33" y="1219"/>
                    </a:lnTo>
                    <a:lnTo>
                      <a:pt x="25" y="1230"/>
                    </a:lnTo>
                    <a:lnTo>
                      <a:pt x="17" y="1242"/>
                    </a:lnTo>
                    <a:lnTo>
                      <a:pt x="11" y="1254"/>
                    </a:lnTo>
                    <a:lnTo>
                      <a:pt x="7" y="1268"/>
                    </a:lnTo>
                    <a:lnTo>
                      <a:pt x="3" y="1281"/>
                    </a:lnTo>
                    <a:lnTo>
                      <a:pt x="1" y="1296"/>
                    </a:lnTo>
                    <a:lnTo>
                      <a:pt x="0" y="1310"/>
                    </a:lnTo>
                    <a:lnTo>
                      <a:pt x="0" y="1543"/>
                    </a:lnTo>
                    <a:lnTo>
                      <a:pt x="0" y="1543"/>
                    </a:lnTo>
                    <a:lnTo>
                      <a:pt x="1" y="1558"/>
                    </a:lnTo>
                    <a:lnTo>
                      <a:pt x="3" y="1573"/>
                    </a:lnTo>
                    <a:lnTo>
                      <a:pt x="7" y="1587"/>
                    </a:lnTo>
                    <a:lnTo>
                      <a:pt x="11" y="1599"/>
                    </a:lnTo>
                    <a:lnTo>
                      <a:pt x="17" y="1612"/>
                    </a:lnTo>
                    <a:lnTo>
                      <a:pt x="25" y="1624"/>
                    </a:lnTo>
                    <a:lnTo>
                      <a:pt x="33" y="1636"/>
                    </a:lnTo>
                    <a:lnTo>
                      <a:pt x="42" y="1646"/>
                    </a:lnTo>
                    <a:lnTo>
                      <a:pt x="52" y="1655"/>
                    </a:lnTo>
                    <a:lnTo>
                      <a:pt x="64" y="1663"/>
                    </a:lnTo>
                    <a:lnTo>
                      <a:pt x="75" y="1670"/>
                    </a:lnTo>
                    <a:lnTo>
                      <a:pt x="88" y="1677"/>
                    </a:lnTo>
                    <a:lnTo>
                      <a:pt x="101" y="1681"/>
                    </a:lnTo>
                    <a:lnTo>
                      <a:pt x="115" y="1685"/>
                    </a:lnTo>
                    <a:lnTo>
                      <a:pt x="130" y="1687"/>
                    </a:lnTo>
                    <a:lnTo>
                      <a:pt x="144" y="1688"/>
                    </a:lnTo>
                    <a:lnTo>
                      <a:pt x="1720" y="1688"/>
                    </a:lnTo>
                    <a:lnTo>
                      <a:pt x="1720" y="1688"/>
                    </a:lnTo>
                    <a:lnTo>
                      <a:pt x="1735" y="1687"/>
                    </a:lnTo>
                    <a:lnTo>
                      <a:pt x="1749" y="1685"/>
                    </a:lnTo>
                    <a:lnTo>
                      <a:pt x="1763" y="1681"/>
                    </a:lnTo>
                    <a:lnTo>
                      <a:pt x="1776" y="1677"/>
                    </a:lnTo>
                    <a:lnTo>
                      <a:pt x="1789" y="1670"/>
                    </a:lnTo>
                    <a:lnTo>
                      <a:pt x="1800" y="1663"/>
                    </a:lnTo>
                    <a:lnTo>
                      <a:pt x="1812" y="1655"/>
                    </a:lnTo>
                    <a:lnTo>
                      <a:pt x="1822" y="1646"/>
                    </a:lnTo>
                    <a:lnTo>
                      <a:pt x="1831" y="1636"/>
                    </a:lnTo>
                    <a:lnTo>
                      <a:pt x="1840" y="1624"/>
                    </a:lnTo>
                    <a:lnTo>
                      <a:pt x="1847" y="1612"/>
                    </a:lnTo>
                    <a:lnTo>
                      <a:pt x="1853" y="1599"/>
                    </a:lnTo>
                    <a:lnTo>
                      <a:pt x="1858" y="1587"/>
                    </a:lnTo>
                    <a:lnTo>
                      <a:pt x="1862" y="1573"/>
                    </a:lnTo>
                    <a:lnTo>
                      <a:pt x="1864" y="1558"/>
                    </a:lnTo>
                    <a:lnTo>
                      <a:pt x="1864" y="1543"/>
                    </a:lnTo>
                    <a:lnTo>
                      <a:pt x="1864" y="1310"/>
                    </a:lnTo>
                    <a:lnTo>
                      <a:pt x="1864" y="1310"/>
                    </a:lnTo>
                    <a:lnTo>
                      <a:pt x="1864" y="1296"/>
                    </a:lnTo>
                    <a:lnTo>
                      <a:pt x="1862" y="1281"/>
                    </a:lnTo>
                    <a:lnTo>
                      <a:pt x="1858" y="1268"/>
                    </a:lnTo>
                    <a:lnTo>
                      <a:pt x="1853" y="1254"/>
                    </a:lnTo>
                    <a:lnTo>
                      <a:pt x="1847" y="1242"/>
                    </a:lnTo>
                    <a:lnTo>
                      <a:pt x="1840" y="1230"/>
                    </a:lnTo>
                    <a:lnTo>
                      <a:pt x="1831" y="1219"/>
                    </a:lnTo>
                    <a:lnTo>
                      <a:pt x="1822" y="1208"/>
                    </a:lnTo>
                    <a:lnTo>
                      <a:pt x="1812" y="1199"/>
                    </a:lnTo>
                    <a:lnTo>
                      <a:pt x="1800" y="1191"/>
                    </a:lnTo>
                    <a:lnTo>
                      <a:pt x="1789" y="1183"/>
                    </a:lnTo>
                    <a:lnTo>
                      <a:pt x="1776" y="1178"/>
                    </a:lnTo>
                    <a:lnTo>
                      <a:pt x="1763" y="1173"/>
                    </a:lnTo>
                    <a:lnTo>
                      <a:pt x="1749" y="1170"/>
                    </a:lnTo>
                    <a:lnTo>
                      <a:pt x="1735" y="1167"/>
                    </a:lnTo>
                    <a:lnTo>
                      <a:pt x="1720" y="1166"/>
                    </a:lnTo>
                    <a:lnTo>
                      <a:pt x="960" y="1166"/>
                    </a:lnTo>
                    <a:lnTo>
                      <a:pt x="960" y="1105"/>
                    </a:lnTo>
                    <a:lnTo>
                      <a:pt x="1720" y="1105"/>
                    </a:lnTo>
                    <a:lnTo>
                      <a:pt x="1720" y="1105"/>
                    </a:lnTo>
                    <a:lnTo>
                      <a:pt x="1735" y="1104"/>
                    </a:lnTo>
                    <a:lnTo>
                      <a:pt x="1749" y="1101"/>
                    </a:lnTo>
                    <a:lnTo>
                      <a:pt x="1763" y="1098"/>
                    </a:lnTo>
                    <a:lnTo>
                      <a:pt x="1776" y="1093"/>
                    </a:lnTo>
                    <a:lnTo>
                      <a:pt x="1789" y="1087"/>
                    </a:lnTo>
                    <a:lnTo>
                      <a:pt x="1800" y="1080"/>
                    </a:lnTo>
                    <a:lnTo>
                      <a:pt x="1812" y="1072"/>
                    </a:lnTo>
                    <a:lnTo>
                      <a:pt x="1822" y="1063"/>
                    </a:lnTo>
                    <a:lnTo>
                      <a:pt x="1831" y="1052"/>
                    </a:lnTo>
                    <a:lnTo>
                      <a:pt x="1840" y="1041"/>
                    </a:lnTo>
                    <a:lnTo>
                      <a:pt x="1847" y="1029"/>
                    </a:lnTo>
                    <a:lnTo>
                      <a:pt x="1853" y="1016"/>
                    </a:lnTo>
                    <a:lnTo>
                      <a:pt x="1858" y="1003"/>
                    </a:lnTo>
                    <a:lnTo>
                      <a:pt x="1862" y="990"/>
                    </a:lnTo>
                    <a:lnTo>
                      <a:pt x="1864" y="975"/>
                    </a:lnTo>
                    <a:lnTo>
                      <a:pt x="1864" y="960"/>
                    </a:lnTo>
                    <a:lnTo>
                      <a:pt x="1864" y="727"/>
                    </a:lnTo>
                    <a:lnTo>
                      <a:pt x="1864" y="727"/>
                    </a:lnTo>
                    <a:lnTo>
                      <a:pt x="1864" y="713"/>
                    </a:lnTo>
                    <a:lnTo>
                      <a:pt x="1862" y="698"/>
                    </a:lnTo>
                    <a:lnTo>
                      <a:pt x="1858" y="685"/>
                    </a:lnTo>
                    <a:lnTo>
                      <a:pt x="1853" y="671"/>
                    </a:lnTo>
                    <a:lnTo>
                      <a:pt x="1847" y="658"/>
                    </a:lnTo>
                    <a:lnTo>
                      <a:pt x="1840" y="647"/>
                    </a:lnTo>
                    <a:lnTo>
                      <a:pt x="1831" y="636"/>
                    </a:lnTo>
                    <a:lnTo>
                      <a:pt x="1822" y="625"/>
                    </a:lnTo>
                    <a:lnTo>
                      <a:pt x="1812" y="616"/>
                    </a:lnTo>
                    <a:lnTo>
                      <a:pt x="1800" y="608"/>
                    </a:lnTo>
                    <a:lnTo>
                      <a:pt x="1789" y="600"/>
                    </a:lnTo>
                    <a:lnTo>
                      <a:pt x="1776" y="595"/>
                    </a:lnTo>
                    <a:lnTo>
                      <a:pt x="1763" y="590"/>
                    </a:lnTo>
                    <a:lnTo>
                      <a:pt x="1749" y="587"/>
                    </a:lnTo>
                    <a:lnTo>
                      <a:pt x="1735" y="584"/>
                    </a:lnTo>
                    <a:lnTo>
                      <a:pt x="1720" y="583"/>
                    </a:lnTo>
                    <a:lnTo>
                      <a:pt x="960" y="583"/>
                    </a:lnTo>
                    <a:lnTo>
                      <a:pt x="960" y="522"/>
                    </a:lnTo>
                    <a:lnTo>
                      <a:pt x="1720" y="522"/>
                    </a:lnTo>
                    <a:close/>
                    <a:moveTo>
                      <a:pt x="1809" y="1310"/>
                    </a:moveTo>
                    <a:lnTo>
                      <a:pt x="1809" y="1543"/>
                    </a:lnTo>
                    <a:lnTo>
                      <a:pt x="1809" y="1543"/>
                    </a:lnTo>
                    <a:lnTo>
                      <a:pt x="1809" y="1552"/>
                    </a:lnTo>
                    <a:lnTo>
                      <a:pt x="1808" y="1562"/>
                    </a:lnTo>
                    <a:lnTo>
                      <a:pt x="1806" y="1570"/>
                    </a:lnTo>
                    <a:lnTo>
                      <a:pt x="1802" y="1579"/>
                    </a:lnTo>
                    <a:lnTo>
                      <a:pt x="1799" y="1587"/>
                    </a:lnTo>
                    <a:lnTo>
                      <a:pt x="1794" y="1593"/>
                    </a:lnTo>
                    <a:lnTo>
                      <a:pt x="1789" y="1600"/>
                    </a:lnTo>
                    <a:lnTo>
                      <a:pt x="1783" y="1607"/>
                    </a:lnTo>
                    <a:lnTo>
                      <a:pt x="1777" y="1613"/>
                    </a:lnTo>
                    <a:lnTo>
                      <a:pt x="1771" y="1617"/>
                    </a:lnTo>
                    <a:lnTo>
                      <a:pt x="1763" y="1622"/>
                    </a:lnTo>
                    <a:lnTo>
                      <a:pt x="1755" y="1625"/>
                    </a:lnTo>
                    <a:lnTo>
                      <a:pt x="1747" y="1629"/>
                    </a:lnTo>
                    <a:lnTo>
                      <a:pt x="1739" y="1631"/>
                    </a:lnTo>
                    <a:lnTo>
                      <a:pt x="1729" y="1632"/>
                    </a:lnTo>
                    <a:lnTo>
                      <a:pt x="1720" y="1633"/>
                    </a:lnTo>
                    <a:lnTo>
                      <a:pt x="144" y="1633"/>
                    </a:lnTo>
                    <a:lnTo>
                      <a:pt x="144" y="1633"/>
                    </a:lnTo>
                    <a:lnTo>
                      <a:pt x="135" y="1632"/>
                    </a:lnTo>
                    <a:lnTo>
                      <a:pt x="127" y="1631"/>
                    </a:lnTo>
                    <a:lnTo>
                      <a:pt x="117" y="1629"/>
                    </a:lnTo>
                    <a:lnTo>
                      <a:pt x="109" y="1625"/>
                    </a:lnTo>
                    <a:lnTo>
                      <a:pt x="101" y="1622"/>
                    </a:lnTo>
                    <a:lnTo>
                      <a:pt x="95" y="1617"/>
                    </a:lnTo>
                    <a:lnTo>
                      <a:pt x="88" y="1613"/>
                    </a:lnTo>
                    <a:lnTo>
                      <a:pt x="81" y="1607"/>
                    </a:lnTo>
                    <a:lnTo>
                      <a:pt x="75" y="1600"/>
                    </a:lnTo>
                    <a:lnTo>
                      <a:pt x="70" y="1593"/>
                    </a:lnTo>
                    <a:lnTo>
                      <a:pt x="65" y="1587"/>
                    </a:lnTo>
                    <a:lnTo>
                      <a:pt x="62" y="1579"/>
                    </a:lnTo>
                    <a:lnTo>
                      <a:pt x="59" y="1570"/>
                    </a:lnTo>
                    <a:lnTo>
                      <a:pt x="57" y="1562"/>
                    </a:lnTo>
                    <a:lnTo>
                      <a:pt x="55" y="1552"/>
                    </a:lnTo>
                    <a:lnTo>
                      <a:pt x="55" y="1543"/>
                    </a:lnTo>
                    <a:lnTo>
                      <a:pt x="55" y="1310"/>
                    </a:lnTo>
                    <a:lnTo>
                      <a:pt x="55" y="1310"/>
                    </a:lnTo>
                    <a:lnTo>
                      <a:pt x="55" y="1301"/>
                    </a:lnTo>
                    <a:lnTo>
                      <a:pt x="57" y="1293"/>
                    </a:lnTo>
                    <a:lnTo>
                      <a:pt x="59" y="1284"/>
                    </a:lnTo>
                    <a:lnTo>
                      <a:pt x="62" y="1276"/>
                    </a:lnTo>
                    <a:lnTo>
                      <a:pt x="65" y="1268"/>
                    </a:lnTo>
                    <a:lnTo>
                      <a:pt x="70" y="1261"/>
                    </a:lnTo>
                    <a:lnTo>
                      <a:pt x="75" y="1254"/>
                    </a:lnTo>
                    <a:lnTo>
                      <a:pt x="81" y="1247"/>
                    </a:lnTo>
                    <a:lnTo>
                      <a:pt x="88" y="1242"/>
                    </a:lnTo>
                    <a:lnTo>
                      <a:pt x="95" y="1236"/>
                    </a:lnTo>
                    <a:lnTo>
                      <a:pt x="101" y="1231"/>
                    </a:lnTo>
                    <a:lnTo>
                      <a:pt x="109" y="1228"/>
                    </a:lnTo>
                    <a:lnTo>
                      <a:pt x="117" y="1226"/>
                    </a:lnTo>
                    <a:lnTo>
                      <a:pt x="127" y="1223"/>
                    </a:lnTo>
                    <a:lnTo>
                      <a:pt x="135" y="1221"/>
                    </a:lnTo>
                    <a:lnTo>
                      <a:pt x="144" y="1221"/>
                    </a:lnTo>
                    <a:lnTo>
                      <a:pt x="1720" y="1221"/>
                    </a:lnTo>
                    <a:lnTo>
                      <a:pt x="1720" y="1221"/>
                    </a:lnTo>
                    <a:lnTo>
                      <a:pt x="1729" y="1221"/>
                    </a:lnTo>
                    <a:lnTo>
                      <a:pt x="1739" y="1223"/>
                    </a:lnTo>
                    <a:lnTo>
                      <a:pt x="1747" y="1226"/>
                    </a:lnTo>
                    <a:lnTo>
                      <a:pt x="1755" y="1228"/>
                    </a:lnTo>
                    <a:lnTo>
                      <a:pt x="1763" y="1231"/>
                    </a:lnTo>
                    <a:lnTo>
                      <a:pt x="1771" y="1236"/>
                    </a:lnTo>
                    <a:lnTo>
                      <a:pt x="1777" y="1242"/>
                    </a:lnTo>
                    <a:lnTo>
                      <a:pt x="1783" y="1247"/>
                    </a:lnTo>
                    <a:lnTo>
                      <a:pt x="1789" y="1254"/>
                    </a:lnTo>
                    <a:lnTo>
                      <a:pt x="1794" y="1261"/>
                    </a:lnTo>
                    <a:lnTo>
                      <a:pt x="1799" y="1268"/>
                    </a:lnTo>
                    <a:lnTo>
                      <a:pt x="1802" y="1276"/>
                    </a:lnTo>
                    <a:lnTo>
                      <a:pt x="1806" y="1284"/>
                    </a:lnTo>
                    <a:lnTo>
                      <a:pt x="1808" y="1293"/>
                    </a:lnTo>
                    <a:lnTo>
                      <a:pt x="1809" y="1301"/>
                    </a:lnTo>
                    <a:lnTo>
                      <a:pt x="1809" y="1310"/>
                    </a:lnTo>
                    <a:lnTo>
                      <a:pt x="1809" y="1310"/>
                    </a:lnTo>
                    <a:close/>
                    <a:moveTo>
                      <a:pt x="1809" y="727"/>
                    </a:moveTo>
                    <a:lnTo>
                      <a:pt x="1809" y="960"/>
                    </a:lnTo>
                    <a:lnTo>
                      <a:pt x="1809" y="960"/>
                    </a:lnTo>
                    <a:lnTo>
                      <a:pt x="1809" y="969"/>
                    </a:lnTo>
                    <a:lnTo>
                      <a:pt x="1808" y="978"/>
                    </a:lnTo>
                    <a:lnTo>
                      <a:pt x="1806" y="986"/>
                    </a:lnTo>
                    <a:lnTo>
                      <a:pt x="1802" y="995"/>
                    </a:lnTo>
                    <a:lnTo>
                      <a:pt x="1799" y="1003"/>
                    </a:lnTo>
                    <a:lnTo>
                      <a:pt x="1794" y="1010"/>
                    </a:lnTo>
                    <a:lnTo>
                      <a:pt x="1789" y="1017"/>
                    </a:lnTo>
                    <a:lnTo>
                      <a:pt x="1783" y="1024"/>
                    </a:lnTo>
                    <a:lnTo>
                      <a:pt x="1777" y="1030"/>
                    </a:lnTo>
                    <a:lnTo>
                      <a:pt x="1771" y="1034"/>
                    </a:lnTo>
                    <a:lnTo>
                      <a:pt x="1763" y="1039"/>
                    </a:lnTo>
                    <a:lnTo>
                      <a:pt x="1755" y="1042"/>
                    </a:lnTo>
                    <a:lnTo>
                      <a:pt x="1747" y="1046"/>
                    </a:lnTo>
                    <a:lnTo>
                      <a:pt x="1739" y="1048"/>
                    </a:lnTo>
                    <a:lnTo>
                      <a:pt x="1729" y="1049"/>
                    </a:lnTo>
                    <a:lnTo>
                      <a:pt x="1720" y="1050"/>
                    </a:lnTo>
                    <a:lnTo>
                      <a:pt x="144" y="1050"/>
                    </a:lnTo>
                    <a:lnTo>
                      <a:pt x="144" y="1050"/>
                    </a:lnTo>
                    <a:lnTo>
                      <a:pt x="135" y="1049"/>
                    </a:lnTo>
                    <a:lnTo>
                      <a:pt x="127" y="1048"/>
                    </a:lnTo>
                    <a:lnTo>
                      <a:pt x="117" y="1046"/>
                    </a:lnTo>
                    <a:lnTo>
                      <a:pt x="109" y="1042"/>
                    </a:lnTo>
                    <a:lnTo>
                      <a:pt x="101" y="1039"/>
                    </a:lnTo>
                    <a:lnTo>
                      <a:pt x="95" y="1034"/>
                    </a:lnTo>
                    <a:lnTo>
                      <a:pt x="88" y="1030"/>
                    </a:lnTo>
                    <a:lnTo>
                      <a:pt x="81" y="1024"/>
                    </a:lnTo>
                    <a:lnTo>
                      <a:pt x="75" y="1017"/>
                    </a:lnTo>
                    <a:lnTo>
                      <a:pt x="70" y="1010"/>
                    </a:lnTo>
                    <a:lnTo>
                      <a:pt x="65" y="1003"/>
                    </a:lnTo>
                    <a:lnTo>
                      <a:pt x="62" y="995"/>
                    </a:lnTo>
                    <a:lnTo>
                      <a:pt x="59" y="986"/>
                    </a:lnTo>
                    <a:lnTo>
                      <a:pt x="57" y="978"/>
                    </a:lnTo>
                    <a:lnTo>
                      <a:pt x="55" y="969"/>
                    </a:lnTo>
                    <a:lnTo>
                      <a:pt x="55" y="960"/>
                    </a:lnTo>
                    <a:lnTo>
                      <a:pt x="55" y="727"/>
                    </a:lnTo>
                    <a:lnTo>
                      <a:pt x="55" y="727"/>
                    </a:lnTo>
                    <a:lnTo>
                      <a:pt x="55" y="718"/>
                    </a:lnTo>
                    <a:lnTo>
                      <a:pt x="57" y="710"/>
                    </a:lnTo>
                    <a:lnTo>
                      <a:pt x="59" y="700"/>
                    </a:lnTo>
                    <a:lnTo>
                      <a:pt x="62" y="693"/>
                    </a:lnTo>
                    <a:lnTo>
                      <a:pt x="65" y="685"/>
                    </a:lnTo>
                    <a:lnTo>
                      <a:pt x="70" y="678"/>
                    </a:lnTo>
                    <a:lnTo>
                      <a:pt x="75" y="671"/>
                    </a:lnTo>
                    <a:lnTo>
                      <a:pt x="81" y="664"/>
                    </a:lnTo>
                    <a:lnTo>
                      <a:pt x="88" y="658"/>
                    </a:lnTo>
                    <a:lnTo>
                      <a:pt x="95" y="653"/>
                    </a:lnTo>
                    <a:lnTo>
                      <a:pt x="101" y="648"/>
                    </a:lnTo>
                    <a:lnTo>
                      <a:pt x="109" y="645"/>
                    </a:lnTo>
                    <a:lnTo>
                      <a:pt x="117" y="642"/>
                    </a:lnTo>
                    <a:lnTo>
                      <a:pt x="127" y="640"/>
                    </a:lnTo>
                    <a:lnTo>
                      <a:pt x="135" y="638"/>
                    </a:lnTo>
                    <a:lnTo>
                      <a:pt x="144" y="638"/>
                    </a:lnTo>
                    <a:lnTo>
                      <a:pt x="1720" y="638"/>
                    </a:lnTo>
                    <a:lnTo>
                      <a:pt x="1720" y="638"/>
                    </a:lnTo>
                    <a:lnTo>
                      <a:pt x="1729" y="638"/>
                    </a:lnTo>
                    <a:lnTo>
                      <a:pt x="1739" y="640"/>
                    </a:lnTo>
                    <a:lnTo>
                      <a:pt x="1747" y="642"/>
                    </a:lnTo>
                    <a:lnTo>
                      <a:pt x="1755" y="645"/>
                    </a:lnTo>
                    <a:lnTo>
                      <a:pt x="1763" y="648"/>
                    </a:lnTo>
                    <a:lnTo>
                      <a:pt x="1771" y="653"/>
                    </a:lnTo>
                    <a:lnTo>
                      <a:pt x="1777" y="658"/>
                    </a:lnTo>
                    <a:lnTo>
                      <a:pt x="1783" y="664"/>
                    </a:lnTo>
                    <a:lnTo>
                      <a:pt x="1789" y="671"/>
                    </a:lnTo>
                    <a:lnTo>
                      <a:pt x="1794" y="678"/>
                    </a:lnTo>
                    <a:lnTo>
                      <a:pt x="1799" y="685"/>
                    </a:lnTo>
                    <a:lnTo>
                      <a:pt x="1802" y="693"/>
                    </a:lnTo>
                    <a:lnTo>
                      <a:pt x="1806" y="700"/>
                    </a:lnTo>
                    <a:lnTo>
                      <a:pt x="1808" y="710"/>
                    </a:lnTo>
                    <a:lnTo>
                      <a:pt x="1809" y="718"/>
                    </a:lnTo>
                    <a:lnTo>
                      <a:pt x="1809" y="727"/>
                    </a:lnTo>
                    <a:lnTo>
                      <a:pt x="1809" y="727"/>
                    </a:lnTo>
                    <a:close/>
                    <a:moveTo>
                      <a:pt x="55" y="377"/>
                    </a:moveTo>
                    <a:lnTo>
                      <a:pt x="55" y="144"/>
                    </a:lnTo>
                    <a:lnTo>
                      <a:pt x="55" y="144"/>
                    </a:lnTo>
                    <a:lnTo>
                      <a:pt x="55" y="134"/>
                    </a:lnTo>
                    <a:lnTo>
                      <a:pt x="57" y="126"/>
                    </a:lnTo>
                    <a:lnTo>
                      <a:pt x="59" y="117"/>
                    </a:lnTo>
                    <a:lnTo>
                      <a:pt x="62" y="109"/>
                    </a:lnTo>
                    <a:lnTo>
                      <a:pt x="65" y="101"/>
                    </a:lnTo>
                    <a:lnTo>
                      <a:pt x="70" y="95"/>
                    </a:lnTo>
                    <a:lnTo>
                      <a:pt x="75" y="88"/>
                    </a:lnTo>
                    <a:lnTo>
                      <a:pt x="81" y="81"/>
                    </a:lnTo>
                    <a:lnTo>
                      <a:pt x="88" y="75"/>
                    </a:lnTo>
                    <a:lnTo>
                      <a:pt x="95" y="69"/>
                    </a:lnTo>
                    <a:lnTo>
                      <a:pt x="101" y="65"/>
                    </a:lnTo>
                    <a:lnTo>
                      <a:pt x="109" y="62"/>
                    </a:lnTo>
                    <a:lnTo>
                      <a:pt x="117" y="59"/>
                    </a:lnTo>
                    <a:lnTo>
                      <a:pt x="127" y="57"/>
                    </a:lnTo>
                    <a:lnTo>
                      <a:pt x="135" y="55"/>
                    </a:lnTo>
                    <a:lnTo>
                      <a:pt x="144" y="55"/>
                    </a:lnTo>
                    <a:lnTo>
                      <a:pt x="1720" y="55"/>
                    </a:lnTo>
                    <a:lnTo>
                      <a:pt x="1720" y="55"/>
                    </a:lnTo>
                    <a:lnTo>
                      <a:pt x="1729" y="55"/>
                    </a:lnTo>
                    <a:lnTo>
                      <a:pt x="1739" y="57"/>
                    </a:lnTo>
                    <a:lnTo>
                      <a:pt x="1747" y="59"/>
                    </a:lnTo>
                    <a:lnTo>
                      <a:pt x="1755" y="62"/>
                    </a:lnTo>
                    <a:lnTo>
                      <a:pt x="1763" y="65"/>
                    </a:lnTo>
                    <a:lnTo>
                      <a:pt x="1771" y="69"/>
                    </a:lnTo>
                    <a:lnTo>
                      <a:pt x="1777" y="75"/>
                    </a:lnTo>
                    <a:lnTo>
                      <a:pt x="1783" y="81"/>
                    </a:lnTo>
                    <a:lnTo>
                      <a:pt x="1789" y="88"/>
                    </a:lnTo>
                    <a:lnTo>
                      <a:pt x="1794" y="95"/>
                    </a:lnTo>
                    <a:lnTo>
                      <a:pt x="1799" y="101"/>
                    </a:lnTo>
                    <a:lnTo>
                      <a:pt x="1802" y="109"/>
                    </a:lnTo>
                    <a:lnTo>
                      <a:pt x="1806" y="117"/>
                    </a:lnTo>
                    <a:lnTo>
                      <a:pt x="1808" y="126"/>
                    </a:lnTo>
                    <a:lnTo>
                      <a:pt x="1809" y="134"/>
                    </a:lnTo>
                    <a:lnTo>
                      <a:pt x="1809" y="144"/>
                    </a:lnTo>
                    <a:lnTo>
                      <a:pt x="1809" y="377"/>
                    </a:lnTo>
                    <a:lnTo>
                      <a:pt x="1809" y="377"/>
                    </a:lnTo>
                    <a:lnTo>
                      <a:pt x="1809" y="386"/>
                    </a:lnTo>
                    <a:lnTo>
                      <a:pt x="1808" y="395"/>
                    </a:lnTo>
                    <a:lnTo>
                      <a:pt x="1806" y="403"/>
                    </a:lnTo>
                    <a:lnTo>
                      <a:pt x="1802" y="412"/>
                    </a:lnTo>
                    <a:lnTo>
                      <a:pt x="1799" y="420"/>
                    </a:lnTo>
                    <a:lnTo>
                      <a:pt x="1794" y="427"/>
                    </a:lnTo>
                    <a:lnTo>
                      <a:pt x="1789" y="434"/>
                    </a:lnTo>
                    <a:lnTo>
                      <a:pt x="1783" y="441"/>
                    </a:lnTo>
                    <a:lnTo>
                      <a:pt x="1777" y="446"/>
                    </a:lnTo>
                    <a:lnTo>
                      <a:pt x="1771" y="451"/>
                    </a:lnTo>
                    <a:lnTo>
                      <a:pt x="1763" y="456"/>
                    </a:lnTo>
                    <a:lnTo>
                      <a:pt x="1755" y="459"/>
                    </a:lnTo>
                    <a:lnTo>
                      <a:pt x="1747" y="462"/>
                    </a:lnTo>
                    <a:lnTo>
                      <a:pt x="1739" y="465"/>
                    </a:lnTo>
                    <a:lnTo>
                      <a:pt x="1729" y="466"/>
                    </a:lnTo>
                    <a:lnTo>
                      <a:pt x="1720" y="467"/>
                    </a:lnTo>
                    <a:lnTo>
                      <a:pt x="144" y="467"/>
                    </a:lnTo>
                    <a:lnTo>
                      <a:pt x="144" y="467"/>
                    </a:lnTo>
                    <a:lnTo>
                      <a:pt x="135" y="466"/>
                    </a:lnTo>
                    <a:lnTo>
                      <a:pt x="127" y="465"/>
                    </a:lnTo>
                    <a:lnTo>
                      <a:pt x="117" y="462"/>
                    </a:lnTo>
                    <a:lnTo>
                      <a:pt x="109" y="459"/>
                    </a:lnTo>
                    <a:lnTo>
                      <a:pt x="101" y="456"/>
                    </a:lnTo>
                    <a:lnTo>
                      <a:pt x="95" y="451"/>
                    </a:lnTo>
                    <a:lnTo>
                      <a:pt x="88" y="446"/>
                    </a:lnTo>
                    <a:lnTo>
                      <a:pt x="81" y="441"/>
                    </a:lnTo>
                    <a:lnTo>
                      <a:pt x="75" y="434"/>
                    </a:lnTo>
                    <a:lnTo>
                      <a:pt x="70" y="427"/>
                    </a:lnTo>
                    <a:lnTo>
                      <a:pt x="65" y="420"/>
                    </a:lnTo>
                    <a:lnTo>
                      <a:pt x="62" y="412"/>
                    </a:lnTo>
                    <a:lnTo>
                      <a:pt x="59" y="403"/>
                    </a:lnTo>
                    <a:lnTo>
                      <a:pt x="57" y="395"/>
                    </a:lnTo>
                    <a:lnTo>
                      <a:pt x="55" y="386"/>
                    </a:lnTo>
                    <a:lnTo>
                      <a:pt x="55" y="377"/>
                    </a:lnTo>
                    <a:lnTo>
                      <a:pt x="55" y="377"/>
                    </a:lnTo>
                    <a:close/>
                    <a:moveTo>
                      <a:pt x="55" y="377"/>
                    </a:moveTo>
                    <a:lnTo>
                      <a:pt x="55" y="3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2" name="Line 10">
                <a:extLst>
                  <a:ext uri="{FF2B5EF4-FFF2-40B4-BE49-F238E27FC236}">
                    <a16:creationId xmlns:a16="http://schemas.microsoft.com/office/drawing/2014/main" id="{E55955CB-4704-4D71-B4FE-206A662951D6}"/>
                  </a:ext>
                </a:extLst>
              </p:cNvPr>
              <p:cNvSpPr>
                <a:spLocks noChangeShapeType="1"/>
              </p:cNvSpPr>
              <p:nvPr/>
            </p:nvSpPr>
            <p:spPr bwMode="auto">
              <a:xfrm>
                <a:off x="9564827" y="339211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3" name="Freeform 11">
                <a:extLst>
                  <a:ext uri="{FF2B5EF4-FFF2-40B4-BE49-F238E27FC236}">
                    <a16:creationId xmlns:a16="http://schemas.microsoft.com/office/drawing/2014/main" id="{F123B6F2-C07A-441E-9B3A-31F2D9A9048D}"/>
                  </a:ext>
                </a:extLst>
              </p:cNvPr>
              <p:cNvSpPr>
                <a:spLocks noEditPoints="1"/>
              </p:cNvSpPr>
              <p:nvPr/>
            </p:nvSpPr>
            <p:spPr bwMode="auto">
              <a:xfrm>
                <a:off x="9640708" y="3192077"/>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0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09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3 h 230"/>
                  <a:gd name="T54" fmla="*/ 225 w 230"/>
                  <a:gd name="T55" fmla="*/ 81 h 230"/>
                  <a:gd name="T56" fmla="*/ 215 w 230"/>
                  <a:gd name="T57" fmla="*/ 60 h 230"/>
                  <a:gd name="T58" fmla="*/ 204 w 230"/>
                  <a:gd name="T59" fmla="*/ 42 h 230"/>
                  <a:gd name="T60" fmla="*/ 188 w 230"/>
                  <a:gd name="T61" fmla="*/ 26 h 230"/>
                  <a:gd name="T62" fmla="*/ 170 w 230"/>
                  <a:gd name="T63" fmla="*/ 13 h 230"/>
                  <a:gd name="T64" fmla="*/ 149 w 230"/>
                  <a:gd name="T65" fmla="*/ 5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4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5"/>
                    </a:lnTo>
                    <a:lnTo>
                      <a:pt x="71" y="9"/>
                    </a:lnTo>
                    <a:lnTo>
                      <a:pt x="60" y="13"/>
                    </a:lnTo>
                    <a:lnTo>
                      <a:pt x="50" y="19"/>
                    </a:lnTo>
                    <a:lnTo>
                      <a:pt x="42" y="26"/>
                    </a:lnTo>
                    <a:lnTo>
                      <a:pt x="34" y="34"/>
                    </a:lnTo>
                    <a:lnTo>
                      <a:pt x="26" y="42"/>
                    </a:lnTo>
                    <a:lnTo>
                      <a:pt x="19" y="50"/>
                    </a:lnTo>
                    <a:lnTo>
                      <a:pt x="14" y="60"/>
                    </a:lnTo>
                    <a:lnTo>
                      <a:pt x="9" y="70"/>
                    </a:lnTo>
                    <a:lnTo>
                      <a:pt x="6" y="81"/>
                    </a:lnTo>
                    <a:lnTo>
                      <a:pt x="2" y="92"/>
                    </a:lnTo>
                    <a:lnTo>
                      <a:pt x="1" y="103"/>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09"/>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09"/>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3"/>
                    </a:lnTo>
                    <a:lnTo>
                      <a:pt x="228" y="92"/>
                    </a:lnTo>
                    <a:lnTo>
                      <a:pt x="225" y="81"/>
                    </a:lnTo>
                    <a:lnTo>
                      <a:pt x="221" y="70"/>
                    </a:lnTo>
                    <a:lnTo>
                      <a:pt x="215" y="60"/>
                    </a:lnTo>
                    <a:lnTo>
                      <a:pt x="210" y="50"/>
                    </a:lnTo>
                    <a:lnTo>
                      <a:pt x="204" y="42"/>
                    </a:lnTo>
                    <a:lnTo>
                      <a:pt x="196" y="34"/>
                    </a:lnTo>
                    <a:lnTo>
                      <a:pt x="188" y="26"/>
                    </a:lnTo>
                    <a:lnTo>
                      <a:pt x="179" y="19"/>
                    </a:lnTo>
                    <a:lnTo>
                      <a:pt x="170" y="13"/>
                    </a:lnTo>
                    <a:lnTo>
                      <a:pt x="160" y="9"/>
                    </a:lnTo>
                    <a:lnTo>
                      <a:pt x="149" y="5"/>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4"/>
                    </a:lnTo>
                    <a:lnTo>
                      <a:pt x="115" y="54"/>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4" name="Line 14">
                <a:extLst>
                  <a:ext uri="{FF2B5EF4-FFF2-40B4-BE49-F238E27FC236}">
                    <a16:creationId xmlns:a16="http://schemas.microsoft.com/office/drawing/2014/main" id="{3D5935FE-A3AE-4697-A73C-8A4EDE2CE621}"/>
                  </a:ext>
                </a:extLst>
              </p:cNvPr>
              <p:cNvSpPr>
                <a:spLocks noChangeShapeType="1"/>
              </p:cNvSpPr>
              <p:nvPr/>
            </p:nvSpPr>
            <p:spPr bwMode="auto">
              <a:xfrm>
                <a:off x="9744177"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5" name="Freeform 15">
                <a:extLst>
                  <a:ext uri="{FF2B5EF4-FFF2-40B4-BE49-F238E27FC236}">
                    <a16:creationId xmlns:a16="http://schemas.microsoft.com/office/drawing/2014/main" id="{258C2862-2AE5-41D6-BCA3-F600B76BBAC4}"/>
                  </a:ext>
                </a:extLst>
              </p:cNvPr>
              <p:cNvSpPr>
                <a:spLocks noEditPoints="1"/>
              </p:cNvSpPr>
              <p:nvPr/>
            </p:nvSpPr>
            <p:spPr bwMode="auto">
              <a:xfrm>
                <a:off x="9895935" y="3219670"/>
                <a:ext cx="144857" cy="144857"/>
              </a:xfrm>
              <a:custGeom>
                <a:avLst/>
                <a:gdLst>
                  <a:gd name="T0" fmla="*/ 85 w 171"/>
                  <a:gd name="T1" fmla="*/ 0 h 171"/>
                  <a:gd name="T2" fmla="*/ 68 w 171"/>
                  <a:gd name="T3" fmla="*/ 2 h 171"/>
                  <a:gd name="T4" fmla="*/ 52 w 171"/>
                  <a:gd name="T5" fmla="*/ 7 h 171"/>
                  <a:gd name="T6" fmla="*/ 37 w 171"/>
                  <a:gd name="T7" fmla="*/ 14 h 171"/>
                  <a:gd name="T8" fmla="*/ 25 w 171"/>
                  <a:gd name="T9" fmla="*/ 25 h 171"/>
                  <a:gd name="T10" fmla="*/ 15 w 171"/>
                  <a:gd name="T11" fmla="*/ 38 h 171"/>
                  <a:gd name="T12" fmla="*/ 7 w 171"/>
                  <a:gd name="T13" fmla="*/ 53 h 171"/>
                  <a:gd name="T14" fmla="*/ 2 w 171"/>
                  <a:gd name="T15" fmla="*/ 69 h 171"/>
                  <a:gd name="T16" fmla="*/ 0 w 171"/>
                  <a:gd name="T17" fmla="*/ 86 h 171"/>
                  <a:gd name="T18" fmla="*/ 0 w 171"/>
                  <a:gd name="T19" fmla="*/ 94 h 171"/>
                  <a:gd name="T20" fmla="*/ 3 w 171"/>
                  <a:gd name="T21" fmla="*/ 111 h 171"/>
                  <a:gd name="T22" fmla="*/ 10 w 171"/>
                  <a:gd name="T23" fmla="*/ 127 h 171"/>
                  <a:gd name="T24" fmla="*/ 19 w 171"/>
                  <a:gd name="T25" fmla="*/ 141 h 171"/>
                  <a:gd name="T26" fmla="*/ 31 w 171"/>
                  <a:gd name="T27" fmla="*/ 152 h 171"/>
                  <a:gd name="T28" fmla="*/ 44 w 171"/>
                  <a:gd name="T29" fmla="*/ 161 h 171"/>
                  <a:gd name="T30" fmla="*/ 60 w 171"/>
                  <a:gd name="T31" fmla="*/ 168 h 171"/>
                  <a:gd name="T32" fmla="*/ 77 w 171"/>
                  <a:gd name="T33" fmla="*/ 171 h 171"/>
                  <a:gd name="T34" fmla="*/ 85 w 171"/>
                  <a:gd name="T35" fmla="*/ 171 h 171"/>
                  <a:gd name="T36" fmla="*/ 102 w 171"/>
                  <a:gd name="T37" fmla="*/ 169 h 171"/>
                  <a:gd name="T38" fmla="*/ 118 w 171"/>
                  <a:gd name="T39" fmla="*/ 164 h 171"/>
                  <a:gd name="T40" fmla="*/ 133 w 171"/>
                  <a:gd name="T41" fmla="*/ 156 h 171"/>
                  <a:gd name="T42" fmla="*/ 146 w 171"/>
                  <a:gd name="T43" fmla="*/ 146 h 171"/>
                  <a:gd name="T44" fmla="*/ 157 w 171"/>
                  <a:gd name="T45" fmla="*/ 134 h 171"/>
                  <a:gd name="T46" fmla="*/ 164 w 171"/>
                  <a:gd name="T47" fmla="*/ 119 h 171"/>
                  <a:gd name="T48" fmla="*/ 170 w 171"/>
                  <a:gd name="T49" fmla="*/ 103 h 171"/>
                  <a:gd name="T50" fmla="*/ 171 w 171"/>
                  <a:gd name="T51" fmla="*/ 86 h 171"/>
                  <a:gd name="T52" fmla="*/ 171 w 171"/>
                  <a:gd name="T53" fmla="*/ 77 h 171"/>
                  <a:gd name="T54" fmla="*/ 167 w 171"/>
                  <a:gd name="T55" fmla="*/ 60 h 171"/>
                  <a:gd name="T56" fmla="*/ 161 w 171"/>
                  <a:gd name="T57" fmla="*/ 45 h 171"/>
                  <a:gd name="T58" fmla="*/ 151 w 171"/>
                  <a:gd name="T59" fmla="*/ 31 h 171"/>
                  <a:gd name="T60" fmla="*/ 140 w 171"/>
                  <a:gd name="T61" fmla="*/ 20 h 171"/>
                  <a:gd name="T62" fmla="*/ 126 w 171"/>
                  <a:gd name="T63" fmla="*/ 11 h 171"/>
                  <a:gd name="T64" fmla="*/ 112 w 171"/>
                  <a:gd name="T65" fmla="*/ 4 h 171"/>
                  <a:gd name="T66" fmla="*/ 94 w 171"/>
                  <a:gd name="T67" fmla="*/ 0 h 171"/>
                  <a:gd name="T68" fmla="*/ 85 w 171"/>
                  <a:gd name="T69" fmla="*/ 0 h 171"/>
                  <a:gd name="T70" fmla="*/ 85 w 171"/>
                  <a:gd name="T71" fmla="*/ 117 h 171"/>
                  <a:gd name="T72" fmla="*/ 74 w 171"/>
                  <a:gd name="T73" fmla="*/ 114 h 171"/>
                  <a:gd name="T74" fmla="*/ 64 w 171"/>
                  <a:gd name="T75" fmla="*/ 107 h 171"/>
                  <a:gd name="T76" fmla="*/ 57 w 171"/>
                  <a:gd name="T77" fmla="*/ 97 h 171"/>
                  <a:gd name="T78" fmla="*/ 55 w 171"/>
                  <a:gd name="T79" fmla="*/ 86 h 171"/>
                  <a:gd name="T80" fmla="*/ 56 w 171"/>
                  <a:gd name="T81" fmla="*/ 79 h 171"/>
                  <a:gd name="T82" fmla="*/ 60 w 171"/>
                  <a:gd name="T83" fmla="*/ 69 h 171"/>
                  <a:gd name="T84" fmla="*/ 68 w 171"/>
                  <a:gd name="T85" fmla="*/ 60 h 171"/>
                  <a:gd name="T86" fmla="*/ 80 w 171"/>
                  <a:gd name="T87" fmla="*/ 55 h 171"/>
                  <a:gd name="T88" fmla="*/ 85 w 171"/>
                  <a:gd name="T89" fmla="*/ 55 h 171"/>
                  <a:gd name="T90" fmla="*/ 98 w 171"/>
                  <a:gd name="T91" fmla="*/ 57 h 171"/>
                  <a:gd name="T92" fmla="*/ 107 w 171"/>
                  <a:gd name="T93" fmla="*/ 64 h 171"/>
                  <a:gd name="T94" fmla="*/ 114 w 171"/>
                  <a:gd name="T95" fmla="*/ 73 h 171"/>
                  <a:gd name="T96" fmla="*/ 116 w 171"/>
                  <a:gd name="T97" fmla="*/ 86 h 171"/>
                  <a:gd name="T98" fmla="*/ 116 w 171"/>
                  <a:gd name="T99" fmla="*/ 92 h 171"/>
                  <a:gd name="T100" fmla="*/ 112 w 171"/>
                  <a:gd name="T101" fmla="*/ 103 h 171"/>
                  <a:gd name="T102" fmla="*/ 102 w 171"/>
                  <a:gd name="T103" fmla="*/ 111 h 171"/>
                  <a:gd name="T104" fmla="*/ 92 w 171"/>
                  <a:gd name="T105" fmla="*/ 115 h 171"/>
                  <a:gd name="T106" fmla="*/ 85 w 171"/>
                  <a:gd name="T107" fmla="*/ 117 h 171"/>
                  <a:gd name="T108" fmla="*/ 85 w 171"/>
                  <a:gd name="T109" fmla="*/ 11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2"/>
                    </a:lnTo>
                    <a:lnTo>
                      <a:pt x="60" y="4"/>
                    </a:lnTo>
                    <a:lnTo>
                      <a:pt x="52" y="7"/>
                    </a:lnTo>
                    <a:lnTo>
                      <a:pt x="44" y="11"/>
                    </a:lnTo>
                    <a:lnTo>
                      <a:pt x="37" y="14"/>
                    </a:lnTo>
                    <a:lnTo>
                      <a:pt x="31" y="20"/>
                    </a:lnTo>
                    <a:lnTo>
                      <a:pt x="25" y="25"/>
                    </a:lnTo>
                    <a:lnTo>
                      <a:pt x="19" y="31"/>
                    </a:lnTo>
                    <a:lnTo>
                      <a:pt x="15" y="38"/>
                    </a:lnTo>
                    <a:lnTo>
                      <a:pt x="10" y="45"/>
                    </a:lnTo>
                    <a:lnTo>
                      <a:pt x="7" y="53"/>
                    </a:lnTo>
                    <a:lnTo>
                      <a:pt x="3" y="60"/>
                    </a:lnTo>
                    <a:lnTo>
                      <a:pt x="2" y="69"/>
                    </a:lnTo>
                    <a:lnTo>
                      <a:pt x="0" y="77"/>
                    </a:lnTo>
                    <a:lnTo>
                      <a:pt x="0" y="86"/>
                    </a:lnTo>
                    <a:lnTo>
                      <a:pt x="0" y="86"/>
                    </a:lnTo>
                    <a:lnTo>
                      <a:pt x="0" y="94"/>
                    </a:lnTo>
                    <a:lnTo>
                      <a:pt x="2" y="103"/>
                    </a:lnTo>
                    <a:lnTo>
                      <a:pt x="3" y="111"/>
                    </a:lnTo>
                    <a:lnTo>
                      <a:pt x="7" y="119"/>
                    </a:lnTo>
                    <a:lnTo>
                      <a:pt x="10" y="127"/>
                    </a:lnTo>
                    <a:lnTo>
                      <a:pt x="15" y="134"/>
                    </a:lnTo>
                    <a:lnTo>
                      <a:pt x="19" y="141"/>
                    </a:lnTo>
                    <a:lnTo>
                      <a:pt x="25" y="146"/>
                    </a:lnTo>
                    <a:lnTo>
                      <a:pt x="31" y="152"/>
                    </a:lnTo>
                    <a:lnTo>
                      <a:pt x="37" y="156"/>
                    </a:lnTo>
                    <a:lnTo>
                      <a:pt x="44" y="161"/>
                    </a:lnTo>
                    <a:lnTo>
                      <a:pt x="52" y="164"/>
                    </a:lnTo>
                    <a:lnTo>
                      <a:pt x="60" y="168"/>
                    </a:lnTo>
                    <a:lnTo>
                      <a:pt x="68" y="169"/>
                    </a:lnTo>
                    <a:lnTo>
                      <a:pt x="77" y="171"/>
                    </a:lnTo>
                    <a:lnTo>
                      <a:pt x="85" y="171"/>
                    </a:lnTo>
                    <a:lnTo>
                      <a:pt x="85" y="171"/>
                    </a:lnTo>
                    <a:lnTo>
                      <a:pt x="94" y="171"/>
                    </a:lnTo>
                    <a:lnTo>
                      <a:pt x="102" y="169"/>
                    </a:lnTo>
                    <a:lnTo>
                      <a:pt x="112" y="168"/>
                    </a:lnTo>
                    <a:lnTo>
                      <a:pt x="118" y="164"/>
                    </a:lnTo>
                    <a:lnTo>
                      <a:pt x="126" y="161"/>
                    </a:lnTo>
                    <a:lnTo>
                      <a:pt x="133" y="156"/>
                    </a:lnTo>
                    <a:lnTo>
                      <a:pt x="140" y="152"/>
                    </a:lnTo>
                    <a:lnTo>
                      <a:pt x="146" y="146"/>
                    </a:lnTo>
                    <a:lnTo>
                      <a:pt x="151" y="141"/>
                    </a:lnTo>
                    <a:lnTo>
                      <a:pt x="157" y="134"/>
                    </a:lnTo>
                    <a:lnTo>
                      <a:pt x="161" y="127"/>
                    </a:lnTo>
                    <a:lnTo>
                      <a:pt x="164" y="119"/>
                    </a:lnTo>
                    <a:lnTo>
                      <a:pt x="167" y="111"/>
                    </a:lnTo>
                    <a:lnTo>
                      <a:pt x="170" y="103"/>
                    </a:lnTo>
                    <a:lnTo>
                      <a:pt x="171" y="94"/>
                    </a:lnTo>
                    <a:lnTo>
                      <a:pt x="171" y="86"/>
                    </a:lnTo>
                    <a:lnTo>
                      <a:pt x="171" y="86"/>
                    </a:lnTo>
                    <a:lnTo>
                      <a:pt x="171" y="77"/>
                    </a:lnTo>
                    <a:lnTo>
                      <a:pt x="170" y="69"/>
                    </a:lnTo>
                    <a:lnTo>
                      <a:pt x="167" y="60"/>
                    </a:lnTo>
                    <a:lnTo>
                      <a:pt x="164" y="53"/>
                    </a:lnTo>
                    <a:lnTo>
                      <a:pt x="161" y="45"/>
                    </a:lnTo>
                    <a:lnTo>
                      <a:pt x="157" y="38"/>
                    </a:lnTo>
                    <a:lnTo>
                      <a:pt x="151" y="31"/>
                    </a:lnTo>
                    <a:lnTo>
                      <a:pt x="146" y="25"/>
                    </a:lnTo>
                    <a:lnTo>
                      <a:pt x="140" y="20"/>
                    </a:lnTo>
                    <a:lnTo>
                      <a:pt x="133" y="14"/>
                    </a:lnTo>
                    <a:lnTo>
                      <a:pt x="126" y="11"/>
                    </a:lnTo>
                    <a:lnTo>
                      <a:pt x="118" y="7"/>
                    </a:lnTo>
                    <a:lnTo>
                      <a:pt x="112" y="4"/>
                    </a:lnTo>
                    <a:lnTo>
                      <a:pt x="102" y="2"/>
                    </a:lnTo>
                    <a:lnTo>
                      <a:pt x="94" y="0"/>
                    </a:lnTo>
                    <a:lnTo>
                      <a:pt x="85" y="0"/>
                    </a:lnTo>
                    <a:lnTo>
                      <a:pt x="85" y="0"/>
                    </a:lnTo>
                    <a:close/>
                    <a:moveTo>
                      <a:pt x="85" y="117"/>
                    </a:moveTo>
                    <a:lnTo>
                      <a:pt x="85" y="117"/>
                    </a:lnTo>
                    <a:lnTo>
                      <a:pt x="80" y="115"/>
                    </a:lnTo>
                    <a:lnTo>
                      <a:pt x="74" y="114"/>
                    </a:lnTo>
                    <a:lnTo>
                      <a:pt x="68" y="111"/>
                    </a:lnTo>
                    <a:lnTo>
                      <a:pt x="64" y="107"/>
                    </a:lnTo>
                    <a:lnTo>
                      <a:pt x="60" y="103"/>
                    </a:lnTo>
                    <a:lnTo>
                      <a:pt x="57" y="97"/>
                    </a:lnTo>
                    <a:lnTo>
                      <a:pt x="56" y="92"/>
                    </a:lnTo>
                    <a:lnTo>
                      <a:pt x="55" y="86"/>
                    </a:lnTo>
                    <a:lnTo>
                      <a:pt x="55" y="86"/>
                    </a:lnTo>
                    <a:lnTo>
                      <a:pt x="56" y="79"/>
                    </a:lnTo>
                    <a:lnTo>
                      <a:pt x="57" y="73"/>
                    </a:lnTo>
                    <a:lnTo>
                      <a:pt x="60" y="69"/>
                    </a:lnTo>
                    <a:lnTo>
                      <a:pt x="64" y="64"/>
                    </a:lnTo>
                    <a:lnTo>
                      <a:pt x="68" y="60"/>
                    </a:lnTo>
                    <a:lnTo>
                      <a:pt x="74" y="57"/>
                    </a:lnTo>
                    <a:lnTo>
                      <a:pt x="80" y="55"/>
                    </a:lnTo>
                    <a:lnTo>
                      <a:pt x="85" y="55"/>
                    </a:lnTo>
                    <a:lnTo>
                      <a:pt x="85" y="55"/>
                    </a:lnTo>
                    <a:lnTo>
                      <a:pt x="92" y="55"/>
                    </a:lnTo>
                    <a:lnTo>
                      <a:pt x="98" y="57"/>
                    </a:lnTo>
                    <a:lnTo>
                      <a:pt x="102" y="60"/>
                    </a:lnTo>
                    <a:lnTo>
                      <a:pt x="107" y="64"/>
                    </a:lnTo>
                    <a:lnTo>
                      <a:pt x="112" y="69"/>
                    </a:lnTo>
                    <a:lnTo>
                      <a:pt x="114" y="73"/>
                    </a:lnTo>
                    <a:lnTo>
                      <a:pt x="116" y="79"/>
                    </a:lnTo>
                    <a:lnTo>
                      <a:pt x="116" y="86"/>
                    </a:lnTo>
                    <a:lnTo>
                      <a:pt x="116" y="86"/>
                    </a:lnTo>
                    <a:lnTo>
                      <a:pt x="116" y="92"/>
                    </a:lnTo>
                    <a:lnTo>
                      <a:pt x="114" y="97"/>
                    </a:lnTo>
                    <a:lnTo>
                      <a:pt x="112" y="103"/>
                    </a:lnTo>
                    <a:lnTo>
                      <a:pt x="107" y="107"/>
                    </a:lnTo>
                    <a:lnTo>
                      <a:pt x="102" y="111"/>
                    </a:lnTo>
                    <a:lnTo>
                      <a:pt x="98" y="114"/>
                    </a:lnTo>
                    <a:lnTo>
                      <a:pt x="92" y="115"/>
                    </a:lnTo>
                    <a:lnTo>
                      <a:pt x="85" y="117"/>
                    </a:lnTo>
                    <a:lnTo>
                      <a:pt x="85" y="117"/>
                    </a:lnTo>
                    <a:close/>
                    <a:moveTo>
                      <a:pt x="85" y="117"/>
                    </a:moveTo>
                    <a:lnTo>
                      <a:pt x="85" y="11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6" name="Line 18">
                <a:extLst>
                  <a:ext uri="{FF2B5EF4-FFF2-40B4-BE49-F238E27FC236}">
                    <a16:creationId xmlns:a16="http://schemas.microsoft.com/office/drawing/2014/main" id="{9298437F-2395-4D79-9F76-E8B02461B773}"/>
                  </a:ext>
                </a:extLst>
              </p:cNvPr>
              <p:cNvSpPr>
                <a:spLocks noChangeShapeType="1"/>
              </p:cNvSpPr>
              <p:nvPr/>
            </p:nvSpPr>
            <p:spPr bwMode="auto">
              <a:xfrm>
                <a:off x="9964916" y="331624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7" name="Freeform 19">
                <a:extLst>
                  <a:ext uri="{FF2B5EF4-FFF2-40B4-BE49-F238E27FC236}">
                    <a16:creationId xmlns:a16="http://schemas.microsoft.com/office/drawing/2014/main" id="{4E9260CE-4975-4A3D-96A9-A7069F2AAD51}"/>
                  </a:ext>
                </a:extLst>
              </p:cNvPr>
              <p:cNvSpPr>
                <a:spLocks noEditPoints="1"/>
              </p:cNvSpPr>
              <p:nvPr/>
            </p:nvSpPr>
            <p:spPr bwMode="auto">
              <a:xfrm>
                <a:off x="9640708" y="3695634"/>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10"/>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10"/>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8" name="Line 22">
                <a:extLst>
                  <a:ext uri="{FF2B5EF4-FFF2-40B4-BE49-F238E27FC236}">
                    <a16:creationId xmlns:a16="http://schemas.microsoft.com/office/drawing/2014/main" id="{63BA85A1-DF92-4EEC-8E34-4BE3C3D00BB8}"/>
                  </a:ext>
                </a:extLst>
              </p:cNvPr>
              <p:cNvSpPr>
                <a:spLocks noChangeShapeType="1"/>
              </p:cNvSpPr>
              <p:nvPr/>
            </p:nvSpPr>
            <p:spPr bwMode="auto">
              <a:xfrm>
                <a:off x="9744177" y="3847392"/>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9" name="Freeform 23">
                <a:extLst>
                  <a:ext uri="{FF2B5EF4-FFF2-40B4-BE49-F238E27FC236}">
                    <a16:creationId xmlns:a16="http://schemas.microsoft.com/office/drawing/2014/main" id="{BFC1F81C-FBF6-4AEE-948C-E087D49F9BA5}"/>
                  </a:ext>
                </a:extLst>
              </p:cNvPr>
              <p:cNvSpPr>
                <a:spLocks noEditPoints="1"/>
              </p:cNvSpPr>
              <p:nvPr/>
            </p:nvSpPr>
            <p:spPr bwMode="auto">
              <a:xfrm>
                <a:off x="9895935" y="3723227"/>
                <a:ext cx="144857" cy="144857"/>
              </a:xfrm>
              <a:custGeom>
                <a:avLst/>
                <a:gdLst>
                  <a:gd name="T0" fmla="*/ 85 w 171"/>
                  <a:gd name="T1" fmla="*/ 0 h 170"/>
                  <a:gd name="T2" fmla="*/ 68 w 171"/>
                  <a:gd name="T3" fmla="*/ 1 h 170"/>
                  <a:gd name="T4" fmla="*/ 52 w 171"/>
                  <a:gd name="T5" fmla="*/ 6 h 170"/>
                  <a:gd name="T6" fmla="*/ 37 w 171"/>
                  <a:gd name="T7" fmla="*/ 13 h 170"/>
                  <a:gd name="T8" fmla="*/ 25 w 171"/>
                  <a:gd name="T9" fmla="*/ 25 h 170"/>
                  <a:gd name="T10" fmla="*/ 15 w 171"/>
                  <a:gd name="T11" fmla="*/ 37 h 170"/>
                  <a:gd name="T12" fmla="*/ 7 w 171"/>
                  <a:gd name="T13" fmla="*/ 52 h 170"/>
                  <a:gd name="T14" fmla="*/ 2 w 171"/>
                  <a:gd name="T15" fmla="*/ 68 h 170"/>
                  <a:gd name="T16" fmla="*/ 0 w 171"/>
                  <a:gd name="T17" fmla="*/ 85 h 170"/>
                  <a:gd name="T18" fmla="*/ 0 w 171"/>
                  <a:gd name="T19" fmla="*/ 93 h 170"/>
                  <a:gd name="T20" fmla="*/ 3 w 171"/>
                  <a:gd name="T21" fmla="*/ 110 h 170"/>
                  <a:gd name="T22" fmla="*/ 10 w 171"/>
                  <a:gd name="T23" fmla="*/ 126 h 170"/>
                  <a:gd name="T24" fmla="*/ 19 w 171"/>
                  <a:gd name="T25" fmla="*/ 140 h 170"/>
                  <a:gd name="T26" fmla="*/ 31 w 171"/>
                  <a:gd name="T27" fmla="*/ 151 h 170"/>
                  <a:gd name="T28" fmla="*/ 44 w 171"/>
                  <a:gd name="T29" fmla="*/ 160 h 170"/>
                  <a:gd name="T30" fmla="*/ 60 w 171"/>
                  <a:gd name="T31" fmla="*/ 167 h 170"/>
                  <a:gd name="T32" fmla="*/ 77 w 171"/>
                  <a:gd name="T33" fmla="*/ 170 h 170"/>
                  <a:gd name="T34" fmla="*/ 85 w 171"/>
                  <a:gd name="T35" fmla="*/ 170 h 170"/>
                  <a:gd name="T36" fmla="*/ 102 w 171"/>
                  <a:gd name="T37" fmla="*/ 168 h 170"/>
                  <a:gd name="T38" fmla="*/ 118 w 171"/>
                  <a:gd name="T39" fmla="*/ 164 h 170"/>
                  <a:gd name="T40" fmla="*/ 133 w 171"/>
                  <a:gd name="T41" fmla="*/ 156 h 170"/>
                  <a:gd name="T42" fmla="*/ 146 w 171"/>
                  <a:gd name="T43" fmla="*/ 145 h 170"/>
                  <a:gd name="T44" fmla="*/ 157 w 171"/>
                  <a:gd name="T45" fmla="*/ 133 h 170"/>
                  <a:gd name="T46" fmla="*/ 164 w 171"/>
                  <a:gd name="T47" fmla="*/ 118 h 170"/>
                  <a:gd name="T48" fmla="*/ 170 w 171"/>
                  <a:gd name="T49" fmla="*/ 102 h 170"/>
                  <a:gd name="T50" fmla="*/ 171 w 171"/>
                  <a:gd name="T51" fmla="*/ 85 h 170"/>
                  <a:gd name="T52" fmla="*/ 171 w 171"/>
                  <a:gd name="T53" fmla="*/ 76 h 170"/>
                  <a:gd name="T54" fmla="*/ 167 w 171"/>
                  <a:gd name="T55" fmla="*/ 59 h 170"/>
                  <a:gd name="T56" fmla="*/ 161 w 171"/>
                  <a:gd name="T57" fmla="*/ 44 h 170"/>
                  <a:gd name="T58" fmla="*/ 151 w 171"/>
                  <a:gd name="T59" fmla="*/ 30 h 170"/>
                  <a:gd name="T60" fmla="*/ 140 w 171"/>
                  <a:gd name="T61" fmla="*/ 19 h 170"/>
                  <a:gd name="T62" fmla="*/ 126 w 171"/>
                  <a:gd name="T63" fmla="*/ 10 h 170"/>
                  <a:gd name="T64" fmla="*/ 112 w 171"/>
                  <a:gd name="T65" fmla="*/ 3 h 170"/>
                  <a:gd name="T66" fmla="*/ 94 w 171"/>
                  <a:gd name="T67" fmla="*/ 0 h 170"/>
                  <a:gd name="T68" fmla="*/ 85 w 171"/>
                  <a:gd name="T69" fmla="*/ 0 h 170"/>
                  <a:gd name="T70" fmla="*/ 85 w 171"/>
                  <a:gd name="T71" fmla="*/ 116 h 170"/>
                  <a:gd name="T72" fmla="*/ 74 w 171"/>
                  <a:gd name="T73" fmla="*/ 113 h 170"/>
                  <a:gd name="T74" fmla="*/ 64 w 171"/>
                  <a:gd name="T75" fmla="*/ 107 h 170"/>
                  <a:gd name="T76" fmla="*/ 57 w 171"/>
                  <a:gd name="T77" fmla="*/ 96 h 170"/>
                  <a:gd name="T78" fmla="*/ 55 w 171"/>
                  <a:gd name="T79" fmla="*/ 85 h 170"/>
                  <a:gd name="T80" fmla="*/ 56 w 171"/>
                  <a:gd name="T81" fmla="*/ 78 h 170"/>
                  <a:gd name="T82" fmla="*/ 60 w 171"/>
                  <a:gd name="T83" fmla="*/ 68 h 170"/>
                  <a:gd name="T84" fmla="*/ 68 w 171"/>
                  <a:gd name="T85" fmla="*/ 59 h 170"/>
                  <a:gd name="T86" fmla="*/ 80 w 171"/>
                  <a:gd name="T87" fmla="*/ 54 h 170"/>
                  <a:gd name="T88" fmla="*/ 85 w 171"/>
                  <a:gd name="T89" fmla="*/ 54 h 170"/>
                  <a:gd name="T90" fmla="*/ 98 w 171"/>
                  <a:gd name="T91" fmla="*/ 57 h 170"/>
                  <a:gd name="T92" fmla="*/ 107 w 171"/>
                  <a:gd name="T93" fmla="*/ 63 h 170"/>
                  <a:gd name="T94" fmla="*/ 114 w 171"/>
                  <a:gd name="T95" fmla="*/ 72 h 170"/>
                  <a:gd name="T96" fmla="*/ 116 w 171"/>
                  <a:gd name="T97" fmla="*/ 85 h 170"/>
                  <a:gd name="T98" fmla="*/ 116 w 171"/>
                  <a:gd name="T99" fmla="*/ 91 h 170"/>
                  <a:gd name="T100" fmla="*/ 112 w 171"/>
                  <a:gd name="T101" fmla="*/ 102 h 170"/>
                  <a:gd name="T102" fmla="*/ 102 w 171"/>
                  <a:gd name="T103" fmla="*/ 110 h 170"/>
                  <a:gd name="T104" fmla="*/ 92 w 171"/>
                  <a:gd name="T105" fmla="*/ 115 h 170"/>
                  <a:gd name="T106" fmla="*/ 85 w 171"/>
                  <a:gd name="T107" fmla="*/ 116 h 170"/>
                  <a:gd name="T108" fmla="*/ 85 w 171"/>
                  <a:gd name="T10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0">
                    <a:moveTo>
                      <a:pt x="85" y="0"/>
                    </a:moveTo>
                    <a:lnTo>
                      <a:pt x="85" y="0"/>
                    </a:lnTo>
                    <a:lnTo>
                      <a:pt x="77" y="0"/>
                    </a:lnTo>
                    <a:lnTo>
                      <a:pt x="68" y="1"/>
                    </a:lnTo>
                    <a:lnTo>
                      <a:pt x="60" y="3"/>
                    </a:lnTo>
                    <a:lnTo>
                      <a:pt x="52" y="6"/>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5"/>
                    </a:lnTo>
                    <a:lnTo>
                      <a:pt x="31" y="151"/>
                    </a:lnTo>
                    <a:lnTo>
                      <a:pt x="37" y="156"/>
                    </a:lnTo>
                    <a:lnTo>
                      <a:pt x="44" y="160"/>
                    </a:lnTo>
                    <a:lnTo>
                      <a:pt x="52" y="164"/>
                    </a:lnTo>
                    <a:lnTo>
                      <a:pt x="60" y="167"/>
                    </a:lnTo>
                    <a:lnTo>
                      <a:pt x="68" y="168"/>
                    </a:lnTo>
                    <a:lnTo>
                      <a:pt x="77" y="170"/>
                    </a:lnTo>
                    <a:lnTo>
                      <a:pt x="85" y="170"/>
                    </a:lnTo>
                    <a:lnTo>
                      <a:pt x="85" y="170"/>
                    </a:lnTo>
                    <a:lnTo>
                      <a:pt x="94" y="170"/>
                    </a:lnTo>
                    <a:lnTo>
                      <a:pt x="102" y="168"/>
                    </a:lnTo>
                    <a:lnTo>
                      <a:pt x="112" y="167"/>
                    </a:lnTo>
                    <a:lnTo>
                      <a:pt x="118" y="164"/>
                    </a:lnTo>
                    <a:lnTo>
                      <a:pt x="126" y="160"/>
                    </a:lnTo>
                    <a:lnTo>
                      <a:pt x="133" y="156"/>
                    </a:lnTo>
                    <a:lnTo>
                      <a:pt x="140" y="151"/>
                    </a:lnTo>
                    <a:lnTo>
                      <a:pt x="146" y="145"/>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6"/>
                    </a:lnTo>
                    <a:lnTo>
                      <a:pt x="112" y="3"/>
                    </a:lnTo>
                    <a:lnTo>
                      <a:pt x="102" y="1"/>
                    </a:lnTo>
                    <a:lnTo>
                      <a:pt x="94" y="0"/>
                    </a:lnTo>
                    <a:lnTo>
                      <a:pt x="85" y="0"/>
                    </a:lnTo>
                    <a:lnTo>
                      <a:pt x="85" y="0"/>
                    </a:lnTo>
                    <a:close/>
                    <a:moveTo>
                      <a:pt x="85" y="116"/>
                    </a:moveTo>
                    <a:lnTo>
                      <a:pt x="85" y="116"/>
                    </a:lnTo>
                    <a:lnTo>
                      <a:pt x="80" y="115"/>
                    </a:lnTo>
                    <a:lnTo>
                      <a:pt x="74" y="113"/>
                    </a:lnTo>
                    <a:lnTo>
                      <a:pt x="68" y="110"/>
                    </a:lnTo>
                    <a:lnTo>
                      <a:pt x="64" y="107"/>
                    </a:lnTo>
                    <a:lnTo>
                      <a:pt x="60" y="102"/>
                    </a:lnTo>
                    <a:lnTo>
                      <a:pt x="57" y="96"/>
                    </a:lnTo>
                    <a:lnTo>
                      <a:pt x="56" y="91"/>
                    </a:lnTo>
                    <a:lnTo>
                      <a:pt x="55" y="85"/>
                    </a:lnTo>
                    <a:lnTo>
                      <a:pt x="55" y="85"/>
                    </a:lnTo>
                    <a:lnTo>
                      <a:pt x="56" y="78"/>
                    </a:lnTo>
                    <a:lnTo>
                      <a:pt x="57" y="72"/>
                    </a:lnTo>
                    <a:lnTo>
                      <a:pt x="60" y="68"/>
                    </a:lnTo>
                    <a:lnTo>
                      <a:pt x="64" y="63"/>
                    </a:lnTo>
                    <a:lnTo>
                      <a:pt x="68" y="59"/>
                    </a:lnTo>
                    <a:lnTo>
                      <a:pt x="74" y="57"/>
                    </a:lnTo>
                    <a:lnTo>
                      <a:pt x="80" y="54"/>
                    </a:lnTo>
                    <a:lnTo>
                      <a:pt x="85" y="54"/>
                    </a:lnTo>
                    <a:lnTo>
                      <a:pt x="85" y="54"/>
                    </a:lnTo>
                    <a:lnTo>
                      <a:pt x="92" y="54"/>
                    </a:lnTo>
                    <a:lnTo>
                      <a:pt x="98" y="57"/>
                    </a:lnTo>
                    <a:lnTo>
                      <a:pt x="102" y="59"/>
                    </a:lnTo>
                    <a:lnTo>
                      <a:pt x="107" y="63"/>
                    </a:lnTo>
                    <a:lnTo>
                      <a:pt x="112" y="68"/>
                    </a:lnTo>
                    <a:lnTo>
                      <a:pt x="114" y="72"/>
                    </a:lnTo>
                    <a:lnTo>
                      <a:pt x="116" y="78"/>
                    </a:lnTo>
                    <a:lnTo>
                      <a:pt x="116" y="85"/>
                    </a:lnTo>
                    <a:lnTo>
                      <a:pt x="116" y="85"/>
                    </a:lnTo>
                    <a:lnTo>
                      <a:pt x="116" y="91"/>
                    </a:lnTo>
                    <a:lnTo>
                      <a:pt x="114" y="96"/>
                    </a:lnTo>
                    <a:lnTo>
                      <a:pt x="112" y="102"/>
                    </a:lnTo>
                    <a:lnTo>
                      <a:pt x="107" y="107"/>
                    </a:lnTo>
                    <a:lnTo>
                      <a:pt x="102" y="110"/>
                    </a:lnTo>
                    <a:lnTo>
                      <a:pt x="98" y="113"/>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2" name="Line 26">
                <a:extLst>
                  <a:ext uri="{FF2B5EF4-FFF2-40B4-BE49-F238E27FC236}">
                    <a16:creationId xmlns:a16="http://schemas.microsoft.com/office/drawing/2014/main" id="{32D69CD5-39CF-4B1B-87B1-2BF51C7A3E5C}"/>
                  </a:ext>
                </a:extLst>
              </p:cNvPr>
              <p:cNvSpPr>
                <a:spLocks noChangeShapeType="1"/>
              </p:cNvSpPr>
              <p:nvPr/>
            </p:nvSpPr>
            <p:spPr bwMode="auto">
              <a:xfrm>
                <a:off x="9964916"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3" name="Freeform 27">
                <a:extLst>
                  <a:ext uri="{FF2B5EF4-FFF2-40B4-BE49-F238E27FC236}">
                    <a16:creationId xmlns:a16="http://schemas.microsoft.com/office/drawing/2014/main" id="{64FCACB4-BC0B-438F-8836-11D13BA34F63}"/>
                  </a:ext>
                </a:extLst>
              </p:cNvPr>
              <p:cNvSpPr>
                <a:spLocks noEditPoints="1"/>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 name="T80" fmla="*/ 991 w 1019"/>
                  <a:gd name="T81" fmla="*/ 0 h 54"/>
                  <a:gd name="T82" fmla="*/ 991 w 1019"/>
                  <a:gd name="T8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4" name="Freeform 28">
                <a:extLst>
                  <a:ext uri="{FF2B5EF4-FFF2-40B4-BE49-F238E27FC236}">
                    <a16:creationId xmlns:a16="http://schemas.microsoft.com/office/drawing/2014/main" id="{B5409357-4480-4DC8-89E8-8F523C5442F3}"/>
                  </a:ext>
                </a:extLst>
              </p:cNvPr>
              <p:cNvSpPr>
                <a:spLocks/>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5" name="Line 29">
                <a:extLst>
                  <a:ext uri="{FF2B5EF4-FFF2-40B4-BE49-F238E27FC236}">
                    <a16:creationId xmlns:a16="http://schemas.microsoft.com/office/drawing/2014/main" id="{E614F24A-BDE8-4CA4-9987-7438517780A5}"/>
                  </a:ext>
                </a:extLst>
              </p:cNvPr>
              <p:cNvSpPr>
                <a:spLocks noChangeShapeType="1"/>
              </p:cNvSpPr>
              <p:nvPr/>
            </p:nvSpPr>
            <p:spPr bwMode="auto">
              <a:xfrm>
                <a:off x="10951342"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6" name="Freeform 30">
                <a:extLst>
                  <a:ext uri="{FF2B5EF4-FFF2-40B4-BE49-F238E27FC236}">
                    <a16:creationId xmlns:a16="http://schemas.microsoft.com/office/drawing/2014/main" id="{A3FD1CC7-AB61-4992-9180-A1524688D41D}"/>
                  </a:ext>
                </a:extLst>
              </p:cNvPr>
              <p:cNvSpPr>
                <a:spLocks noEditPoints="1"/>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7" name="Freeform 31">
                <a:extLst>
                  <a:ext uri="{FF2B5EF4-FFF2-40B4-BE49-F238E27FC236}">
                    <a16:creationId xmlns:a16="http://schemas.microsoft.com/office/drawing/2014/main" id="{B9CEF891-2315-4DCC-8942-B2BD4C4933A2}"/>
                  </a:ext>
                </a:extLst>
              </p:cNvPr>
              <p:cNvSpPr>
                <a:spLocks/>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8" name="Line 32">
                <a:extLst>
                  <a:ext uri="{FF2B5EF4-FFF2-40B4-BE49-F238E27FC236}">
                    <a16:creationId xmlns:a16="http://schemas.microsoft.com/office/drawing/2014/main" id="{3E0D84E8-1C09-4E8C-BE1B-FD426B71D075}"/>
                  </a:ext>
                </a:extLst>
              </p:cNvPr>
              <p:cNvSpPr>
                <a:spLocks noChangeShapeType="1"/>
              </p:cNvSpPr>
              <p:nvPr/>
            </p:nvSpPr>
            <p:spPr bwMode="auto">
              <a:xfrm>
                <a:off x="10095981" y="374392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9" name="Freeform 33">
                <a:extLst>
                  <a:ext uri="{FF2B5EF4-FFF2-40B4-BE49-F238E27FC236}">
                    <a16:creationId xmlns:a16="http://schemas.microsoft.com/office/drawing/2014/main" id="{B5CD09A0-7475-4873-88A4-7D1CC83C870B}"/>
                  </a:ext>
                </a:extLst>
              </p:cNvPr>
              <p:cNvSpPr>
                <a:spLocks noEditPoints="1"/>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 name="T80" fmla="*/ 1019 w 1019"/>
                  <a:gd name="T81" fmla="*/ 27 h 54"/>
                  <a:gd name="T82" fmla="*/ 1019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close/>
                    <a:moveTo>
                      <a:pt x="1019" y="27"/>
                    </a:moveTo>
                    <a:lnTo>
                      <a:pt x="1019"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0" name="Freeform 34">
                <a:extLst>
                  <a:ext uri="{FF2B5EF4-FFF2-40B4-BE49-F238E27FC236}">
                    <a16:creationId xmlns:a16="http://schemas.microsoft.com/office/drawing/2014/main" id="{0F8B1017-89DE-45C7-ABBC-8F402809682F}"/>
                  </a:ext>
                </a:extLst>
              </p:cNvPr>
              <p:cNvSpPr>
                <a:spLocks/>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1" name="Line 35">
                <a:extLst>
                  <a:ext uri="{FF2B5EF4-FFF2-40B4-BE49-F238E27FC236}">
                    <a16:creationId xmlns:a16="http://schemas.microsoft.com/office/drawing/2014/main" id="{B86B736B-25F1-4726-8D6C-0EEBB782FC6A}"/>
                  </a:ext>
                </a:extLst>
              </p:cNvPr>
              <p:cNvSpPr>
                <a:spLocks noChangeShapeType="1"/>
              </p:cNvSpPr>
              <p:nvPr/>
            </p:nvSpPr>
            <p:spPr bwMode="auto">
              <a:xfrm>
                <a:off x="10972034"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2" name="Freeform 36">
                <a:extLst>
                  <a:ext uri="{FF2B5EF4-FFF2-40B4-BE49-F238E27FC236}">
                    <a16:creationId xmlns:a16="http://schemas.microsoft.com/office/drawing/2014/main" id="{B4A99B11-7B83-4DC0-83C1-19C66173D419}"/>
                  </a:ext>
                </a:extLst>
              </p:cNvPr>
              <p:cNvSpPr>
                <a:spLocks noEditPoints="1"/>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 name="T80" fmla="*/ 28 w 1019"/>
                  <a:gd name="T81" fmla="*/ 55 h 55"/>
                  <a:gd name="T82" fmla="*/ 28 w 1019"/>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close/>
                    <a:moveTo>
                      <a:pt x="28" y="55"/>
                    </a:moveTo>
                    <a:lnTo>
                      <a:pt x="28" y="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3" name="Freeform 37">
                <a:extLst>
                  <a:ext uri="{FF2B5EF4-FFF2-40B4-BE49-F238E27FC236}">
                    <a16:creationId xmlns:a16="http://schemas.microsoft.com/office/drawing/2014/main" id="{C0C38189-EBF0-44FD-8FA7-5D65B4F958A9}"/>
                  </a:ext>
                </a:extLst>
              </p:cNvPr>
              <p:cNvSpPr>
                <a:spLocks/>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4" name="Line 38">
                <a:extLst>
                  <a:ext uri="{FF2B5EF4-FFF2-40B4-BE49-F238E27FC236}">
                    <a16:creationId xmlns:a16="http://schemas.microsoft.com/office/drawing/2014/main" id="{6636CF97-2154-4087-B139-72165DC85D17}"/>
                  </a:ext>
                </a:extLst>
              </p:cNvPr>
              <p:cNvSpPr>
                <a:spLocks noChangeShapeType="1"/>
              </p:cNvSpPr>
              <p:nvPr/>
            </p:nvSpPr>
            <p:spPr bwMode="auto">
              <a:xfrm>
                <a:off x="10116673" y="326795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5" name="Freeform 39">
                <a:extLst>
                  <a:ext uri="{FF2B5EF4-FFF2-40B4-BE49-F238E27FC236}">
                    <a16:creationId xmlns:a16="http://schemas.microsoft.com/office/drawing/2014/main" id="{D320A177-64D7-4EDC-835D-519501ABDCA0}"/>
                  </a:ext>
                </a:extLst>
              </p:cNvPr>
              <p:cNvSpPr>
                <a:spLocks noEditPoints="1"/>
              </p:cNvSpPr>
              <p:nvPr/>
            </p:nvSpPr>
            <p:spPr bwMode="auto">
              <a:xfrm>
                <a:off x="9640708" y="4199196"/>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7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5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60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6 h 230"/>
                  <a:gd name="T72" fmla="*/ 91 w 230"/>
                  <a:gd name="T73" fmla="*/ 170 h 230"/>
                  <a:gd name="T74" fmla="*/ 72 w 230"/>
                  <a:gd name="T75" fmla="*/ 157 h 230"/>
                  <a:gd name="T76" fmla="*/ 59 w 230"/>
                  <a:gd name="T77" fmla="*/ 138 h 230"/>
                  <a:gd name="T78" fmla="*/ 55 w 230"/>
                  <a:gd name="T79" fmla="*/ 115 h 230"/>
                  <a:gd name="T80" fmla="*/ 56 w 230"/>
                  <a:gd name="T81" fmla="*/ 103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7 h 230"/>
                  <a:gd name="T100" fmla="*/ 165 w 230"/>
                  <a:gd name="T101" fmla="*/ 148 h 230"/>
                  <a:gd name="T102" fmla="*/ 148 w 230"/>
                  <a:gd name="T103" fmla="*/ 165 h 230"/>
                  <a:gd name="T104" fmla="*/ 126 w 230"/>
                  <a:gd name="T105" fmla="*/ 174 h 230"/>
                  <a:gd name="T106" fmla="*/ 115 w 230"/>
                  <a:gd name="T107" fmla="*/ 176 h 230"/>
                  <a:gd name="T108" fmla="*/ 115 w 230"/>
                  <a:gd name="T109"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7"/>
                    </a:lnTo>
                    <a:lnTo>
                      <a:pt x="2" y="138"/>
                    </a:lnTo>
                    <a:lnTo>
                      <a:pt x="6" y="149"/>
                    </a:lnTo>
                    <a:lnTo>
                      <a:pt x="9" y="160"/>
                    </a:lnTo>
                    <a:lnTo>
                      <a:pt x="14" y="170"/>
                    </a:lnTo>
                    <a:lnTo>
                      <a:pt x="19" y="179"/>
                    </a:lnTo>
                    <a:lnTo>
                      <a:pt x="26" y="188"/>
                    </a:lnTo>
                    <a:lnTo>
                      <a:pt x="34" y="196"/>
                    </a:lnTo>
                    <a:lnTo>
                      <a:pt x="42" y="204"/>
                    </a:lnTo>
                    <a:lnTo>
                      <a:pt x="50" y="210"/>
                    </a:lnTo>
                    <a:lnTo>
                      <a:pt x="60" y="215"/>
                    </a:lnTo>
                    <a:lnTo>
                      <a:pt x="71" y="221"/>
                    </a:lnTo>
                    <a:lnTo>
                      <a:pt x="81" y="225"/>
                    </a:lnTo>
                    <a:lnTo>
                      <a:pt x="92" y="228"/>
                    </a:lnTo>
                    <a:lnTo>
                      <a:pt x="104" y="229"/>
                    </a:lnTo>
                    <a:lnTo>
                      <a:pt x="115" y="230"/>
                    </a:lnTo>
                    <a:lnTo>
                      <a:pt x="115" y="230"/>
                    </a:lnTo>
                    <a:lnTo>
                      <a:pt x="126" y="229"/>
                    </a:lnTo>
                    <a:lnTo>
                      <a:pt x="138" y="228"/>
                    </a:lnTo>
                    <a:lnTo>
                      <a:pt x="149" y="225"/>
                    </a:lnTo>
                    <a:lnTo>
                      <a:pt x="160" y="221"/>
                    </a:lnTo>
                    <a:lnTo>
                      <a:pt x="170" y="215"/>
                    </a:lnTo>
                    <a:lnTo>
                      <a:pt x="179" y="210"/>
                    </a:lnTo>
                    <a:lnTo>
                      <a:pt x="188" y="204"/>
                    </a:lnTo>
                    <a:lnTo>
                      <a:pt x="196" y="196"/>
                    </a:lnTo>
                    <a:lnTo>
                      <a:pt x="204" y="188"/>
                    </a:lnTo>
                    <a:lnTo>
                      <a:pt x="210" y="179"/>
                    </a:lnTo>
                    <a:lnTo>
                      <a:pt x="215" y="170"/>
                    </a:lnTo>
                    <a:lnTo>
                      <a:pt x="221" y="160"/>
                    </a:lnTo>
                    <a:lnTo>
                      <a:pt x="225" y="149"/>
                    </a:lnTo>
                    <a:lnTo>
                      <a:pt x="228" y="138"/>
                    </a:lnTo>
                    <a:lnTo>
                      <a:pt x="229" y="127"/>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6"/>
                    </a:moveTo>
                    <a:lnTo>
                      <a:pt x="115" y="176"/>
                    </a:lnTo>
                    <a:lnTo>
                      <a:pt x="103" y="174"/>
                    </a:lnTo>
                    <a:lnTo>
                      <a:pt x="91" y="170"/>
                    </a:lnTo>
                    <a:lnTo>
                      <a:pt x="81" y="165"/>
                    </a:lnTo>
                    <a:lnTo>
                      <a:pt x="72" y="157"/>
                    </a:lnTo>
                    <a:lnTo>
                      <a:pt x="65" y="148"/>
                    </a:lnTo>
                    <a:lnTo>
                      <a:pt x="59" y="138"/>
                    </a:lnTo>
                    <a:lnTo>
                      <a:pt x="56" y="127"/>
                    </a:lnTo>
                    <a:lnTo>
                      <a:pt x="55" y="115"/>
                    </a:lnTo>
                    <a:lnTo>
                      <a:pt x="55" y="115"/>
                    </a:lnTo>
                    <a:lnTo>
                      <a:pt x="56" y="103"/>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3"/>
                    </a:lnTo>
                    <a:lnTo>
                      <a:pt x="175" y="115"/>
                    </a:lnTo>
                    <a:lnTo>
                      <a:pt x="175" y="115"/>
                    </a:lnTo>
                    <a:lnTo>
                      <a:pt x="174" y="127"/>
                    </a:lnTo>
                    <a:lnTo>
                      <a:pt x="170" y="138"/>
                    </a:lnTo>
                    <a:lnTo>
                      <a:pt x="165" y="148"/>
                    </a:lnTo>
                    <a:lnTo>
                      <a:pt x="157" y="157"/>
                    </a:lnTo>
                    <a:lnTo>
                      <a:pt x="148" y="165"/>
                    </a:lnTo>
                    <a:lnTo>
                      <a:pt x="138" y="170"/>
                    </a:lnTo>
                    <a:lnTo>
                      <a:pt x="126" y="174"/>
                    </a:lnTo>
                    <a:lnTo>
                      <a:pt x="115" y="176"/>
                    </a:lnTo>
                    <a:lnTo>
                      <a:pt x="115" y="176"/>
                    </a:lnTo>
                    <a:close/>
                    <a:moveTo>
                      <a:pt x="115" y="176"/>
                    </a:moveTo>
                    <a:lnTo>
                      <a:pt x="115" y="17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6" name="Line 42">
                <a:extLst>
                  <a:ext uri="{FF2B5EF4-FFF2-40B4-BE49-F238E27FC236}">
                    <a16:creationId xmlns:a16="http://schemas.microsoft.com/office/drawing/2014/main" id="{4DC1D475-3CE5-4524-A821-02D9ADEE3C90}"/>
                  </a:ext>
                </a:extLst>
              </p:cNvPr>
              <p:cNvSpPr>
                <a:spLocks noChangeShapeType="1"/>
              </p:cNvSpPr>
              <p:nvPr/>
            </p:nvSpPr>
            <p:spPr bwMode="auto">
              <a:xfrm>
                <a:off x="9744177" y="435095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1" name="Freeform 43">
                <a:extLst>
                  <a:ext uri="{FF2B5EF4-FFF2-40B4-BE49-F238E27FC236}">
                    <a16:creationId xmlns:a16="http://schemas.microsoft.com/office/drawing/2014/main" id="{F1972201-4D69-486B-9ACD-0FD06F68E6C7}"/>
                  </a:ext>
                </a:extLst>
              </p:cNvPr>
              <p:cNvSpPr>
                <a:spLocks noEditPoints="1"/>
              </p:cNvSpPr>
              <p:nvPr/>
            </p:nvSpPr>
            <p:spPr bwMode="auto">
              <a:xfrm>
                <a:off x="9895935" y="4226788"/>
                <a:ext cx="144857" cy="144857"/>
              </a:xfrm>
              <a:custGeom>
                <a:avLst/>
                <a:gdLst>
                  <a:gd name="T0" fmla="*/ 85 w 171"/>
                  <a:gd name="T1" fmla="*/ 0 h 171"/>
                  <a:gd name="T2" fmla="*/ 68 w 171"/>
                  <a:gd name="T3" fmla="*/ 1 h 171"/>
                  <a:gd name="T4" fmla="*/ 52 w 171"/>
                  <a:gd name="T5" fmla="*/ 7 h 171"/>
                  <a:gd name="T6" fmla="*/ 37 w 171"/>
                  <a:gd name="T7" fmla="*/ 13 h 171"/>
                  <a:gd name="T8" fmla="*/ 25 w 171"/>
                  <a:gd name="T9" fmla="*/ 25 h 171"/>
                  <a:gd name="T10" fmla="*/ 15 w 171"/>
                  <a:gd name="T11" fmla="*/ 37 h 171"/>
                  <a:gd name="T12" fmla="*/ 7 w 171"/>
                  <a:gd name="T13" fmla="*/ 52 h 171"/>
                  <a:gd name="T14" fmla="*/ 2 w 171"/>
                  <a:gd name="T15" fmla="*/ 68 h 171"/>
                  <a:gd name="T16" fmla="*/ 0 w 171"/>
                  <a:gd name="T17" fmla="*/ 85 h 171"/>
                  <a:gd name="T18" fmla="*/ 0 w 171"/>
                  <a:gd name="T19" fmla="*/ 93 h 171"/>
                  <a:gd name="T20" fmla="*/ 3 w 171"/>
                  <a:gd name="T21" fmla="*/ 110 h 171"/>
                  <a:gd name="T22" fmla="*/ 10 w 171"/>
                  <a:gd name="T23" fmla="*/ 126 h 171"/>
                  <a:gd name="T24" fmla="*/ 19 w 171"/>
                  <a:gd name="T25" fmla="*/ 140 h 171"/>
                  <a:gd name="T26" fmla="*/ 31 w 171"/>
                  <a:gd name="T27" fmla="*/ 151 h 171"/>
                  <a:gd name="T28" fmla="*/ 44 w 171"/>
                  <a:gd name="T29" fmla="*/ 160 h 171"/>
                  <a:gd name="T30" fmla="*/ 60 w 171"/>
                  <a:gd name="T31" fmla="*/ 167 h 171"/>
                  <a:gd name="T32" fmla="*/ 77 w 171"/>
                  <a:gd name="T33" fmla="*/ 171 h 171"/>
                  <a:gd name="T34" fmla="*/ 85 w 171"/>
                  <a:gd name="T35" fmla="*/ 171 h 171"/>
                  <a:gd name="T36" fmla="*/ 102 w 171"/>
                  <a:gd name="T37" fmla="*/ 168 h 171"/>
                  <a:gd name="T38" fmla="*/ 118 w 171"/>
                  <a:gd name="T39" fmla="*/ 164 h 171"/>
                  <a:gd name="T40" fmla="*/ 133 w 171"/>
                  <a:gd name="T41" fmla="*/ 156 h 171"/>
                  <a:gd name="T42" fmla="*/ 146 w 171"/>
                  <a:gd name="T43" fmla="*/ 146 h 171"/>
                  <a:gd name="T44" fmla="*/ 157 w 171"/>
                  <a:gd name="T45" fmla="*/ 133 h 171"/>
                  <a:gd name="T46" fmla="*/ 164 w 171"/>
                  <a:gd name="T47" fmla="*/ 118 h 171"/>
                  <a:gd name="T48" fmla="*/ 170 w 171"/>
                  <a:gd name="T49" fmla="*/ 102 h 171"/>
                  <a:gd name="T50" fmla="*/ 171 w 171"/>
                  <a:gd name="T51" fmla="*/ 85 h 171"/>
                  <a:gd name="T52" fmla="*/ 171 w 171"/>
                  <a:gd name="T53" fmla="*/ 76 h 171"/>
                  <a:gd name="T54" fmla="*/ 167 w 171"/>
                  <a:gd name="T55" fmla="*/ 59 h 171"/>
                  <a:gd name="T56" fmla="*/ 161 w 171"/>
                  <a:gd name="T57" fmla="*/ 44 h 171"/>
                  <a:gd name="T58" fmla="*/ 151 w 171"/>
                  <a:gd name="T59" fmla="*/ 30 h 171"/>
                  <a:gd name="T60" fmla="*/ 140 w 171"/>
                  <a:gd name="T61" fmla="*/ 19 h 171"/>
                  <a:gd name="T62" fmla="*/ 126 w 171"/>
                  <a:gd name="T63" fmla="*/ 10 h 171"/>
                  <a:gd name="T64" fmla="*/ 112 w 171"/>
                  <a:gd name="T65" fmla="*/ 3 h 171"/>
                  <a:gd name="T66" fmla="*/ 94 w 171"/>
                  <a:gd name="T67" fmla="*/ 0 h 171"/>
                  <a:gd name="T68" fmla="*/ 85 w 171"/>
                  <a:gd name="T69" fmla="*/ 0 h 171"/>
                  <a:gd name="T70" fmla="*/ 85 w 171"/>
                  <a:gd name="T71" fmla="*/ 116 h 171"/>
                  <a:gd name="T72" fmla="*/ 74 w 171"/>
                  <a:gd name="T73" fmla="*/ 114 h 171"/>
                  <a:gd name="T74" fmla="*/ 64 w 171"/>
                  <a:gd name="T75" fmla="*/ 107 h 171"/>
                  <a:gd name="T76" fmla="*/ 57 w 171"/>
                  <a:gd name="T77" fmla="*/ 97 h 171"/>
                  <a:gd name="T78" fmla="*/ 55 w 171"/>
                  <a:gd name="T79" fmla="*/ 85 h 171"/>
                  <a:gd name="T80" fmla="*/ 56 w 171"/>
                  <a:gd name="T81" fmla="*/ 78 h 171"/>
                  <a:gd name="T82" fmla="*/ 60 w 171"/>
                  <a:gd name="T83" fmla="*/ 68 h 171"/>
                  <a:gd name="T84" fmla="*/ 68 w 171"/>
                  <a:gd name="T85" fmla="*/ 59 h 171"/>
                  <a:gd name="T86" fmla="*/ 80 w 171"/>
                  <a:gd name="T87" fmla="*/ 54 h 171"/>
                  <a:gd name="T88" fmla="*/ 85 w 171"/>
                  <a:gd name="T89" fmla="*/ 54 h 171"/>
                  <a:gd name="T90" fmla="*/ 98 w 171"/>
                  <a:gd name="T91" fmla="*/ 57 h 171"/>
                  <a:gd name="T92" fmla="*/ 107 w 171"/>
                  <a:gd name="T93" fmla="*/ 64 h 171"/>
                  <a:gd name="T94" fmla="*/ 114 w 171"/>
                  <a:gd name="T95" fmla="*/ 73 h 171"/>
                  <a:gd name="T96" fmla="*/ 116 w 171"/>
                  <a:gd name="T97" fmla="*/ 85 h 171"/>
                  <a:gd name="T98" fmla="*/ 116 w 171"/>
                  <a:gd name="T99" fmla="*/ 91 h 171"/>
                  <a:gd name="T100" fmla="*/ 112 w 171"/>
                  <a:gd name="T101" fmla="*/ 102 h 171"/>
                  <a:gd name="T102" fmla="*/ 102 w 171"/>
                  <a:gd name="T103" fmla="*/ 110 h 171"/>
                  <a:gd name="T104" fmla="*/ 92 w 171"/>
                  <a:gd name="T105" fmla="*/ 115 h 171"/>
                  <a:gd name="T106" fmla="*/ 85 w 171"/>
                  <a:gd name="T107" fmla="*/ 116 h 171"/>
                  <a:gd name="T108" fmla="*/ 85 w 171"/>
                  <a:gd name="T109"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1"/>
                    </a:lnTo>
                    <a:lnTo>
                      <a:pt x="60" y="3"/>
                    </a:lnTo>
                    <a:lnTo>
                      <a:pt x="52" y="7"/>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6"/>
                    </a:lnTo>
                    <a:lnTo>
                      <a:pt x="31" y="151"/>
                    </a:lnTo>
                    <a:lnTo>
                      <a:pt x="37" y="156"/>
                    </a:lnTo>
                    <a:lnTo>
                      <a:pt x="44" y="160"/>
                    </a:lnTo>
                    <a:lnTo>
                      <a:pt x="52" y="164"/>
                    </a:lnTo>
                    <a:lnTo>
                      <a:pt x="60" y="167"/>
                    </a:lnTo>
                    <a:lnTo>
                      <a:pt x="68" y="168"/>
                    </a:lnTo>
                    <a:lnTo>
                      <a:pt x="77" y="171"/>
                    </a:lnTo>
                    <a:lnTo>
                      <a:pt x="85" y="171"/>
                    </a:lnTo>
                    <a:lnTo>
                      <a:pt x="85" y="171"/>
                    </a:lnTo>
                    <a:lnTo>
                      <a:pt x="94" y="171"/>
                    </a:lnTo>
                    <a:lnTo>
                      <a:pt x="102" y="168"/>
                    </a:lnTo>
                    <a:lnTo>
                      <a:pt x="112" y="167"/>
                    </a:lnTo>
                    <a:lnTo>
                      <a:pt x="118" y="164"/>
                    </a:lnTo>
                    <a:lnTo>
                      <a:pt x="126" y="160"/>
                    </a:lnTo>
                    <a:lnTo>
                      <a:pt x="133" y="156"/>
                    </a:lnTo>
                    <a:lnTo>
                      <a:pt x="140" y="151"/>
                    </a:lnTo>
                    <a:lnTo>
                      <a:pt x="146" y="146"/>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7"/>
                    </a:lnTo>
                    <a:lnTo>
                      <a:pt x="112" y="3"/>
                    </a:lnTo>
                    <a:lnTo>
                      <a:pt x="102" y="1"/>
                    </a:lnTo>
                    <a:lnTo>
                      <a:pt x="94" y="0"/>
                    </a:lnTo>
                    <a:lnTo>
                      <a:pt x="85" y="0"/>
                    </a:lnTo>
                    <a:lnTo>
                      <a:pt x="85" y="0"/>
                    </a:lnTo>
                    <a:close/>
                    <a:moveTo>
                      <a:pt x="85" y="116"/>
                    </a:moveTo>
                    <a:lnTo>
                      <a:pt x="85" y="116"/>
                    </a:lnTo>
                    <a:lnTo>
                      <a:pt x="80" y="115"/>
                    </a:lnTo>
                    <a:lnTo>
                      <a:pt x="74" y="114"/>
                    </a:lnTo>
                    <a:lnTo>
                      <a:pt x="68" y="110"/>
                    </a:lnTo>
                    <a:lnTo>
                      <a:pt x="64" y="107"/>
                    </a:lnTo>
                    <a:lnTo>
                      <a:pt x="60" y="102"/>
                    </a:lnTo>
                    <a:lnTo>
                      <a:pt x="57" y="97"/>
                    </a:lnTo>
                    <a:lnTo>
                      <a:pt x="56" y="91"/>
                    </a:lnTo>
                    <a:lnTo>
                      <a:pt x="55" y="85"/>
                    </a:lnTo>
                    <a:lnTo>
                      <a:pt x="55" y="85"/>
                    </a:lnTo>
                    <a:lnTo>
                      <a:pt x="56" y="78"/>
                    </a:lnTo>
                    <a:lnTo>
                      <a:pt x="57" y="73"/>
                    </a:lnTo>
                    <a:lnTo>
                      <a:pt x="60" y="68"/>
                    </a:lnTo>
                    <a:lnTo>
                      <a:pt x="64" y="64"/>
                    </a:lnTo>
                    <a:lnTo>
                      <a:pt x="68" y="59"/>
                    </a:lnTo>
                    <a:lnTo>
                      <a:pt x="74" y="57"/>
                    </a:lnTo>
                    <a:lnTo>
                      <a:pt x="80" y="54"/>
                    </a:lnTo>
                    <a:lnTo>
                      <a:pt x="85" y="54"/>
                    </a:lnTo>
                    <a:lnTo>
                      <a:pt x="85" y="54"/>
                    </a:lnTo>
                    <a:lnTo>
                      <a:pt x="92" y="54"/>
                    </a:lnTo>
                    <a:lnTo>
                      <a:pt x="98" y="57"/>
                    </a:lnTo>
                    <a:lnTo>
                      <a:pt x="102" y="59"/>
                    </a:lnTo>
                    <a:lnTo>
                      <a:pt x="107" y="64"/>
                    </a:lnTo>
                    <a:lnTo>
                      <a:pt x="112" y="68"/>
                    </a:lnTo>
                    <a:lnTo>
                      <a:pt x="114" y="73"/>
                    </a:lnTo>
                    <a:lnTo>
                      <a:pt x="116" y="78"/>
                    </a:lnTo>
                    <a:lnTo>
                      <a:pt x="116" y="85"/>
                    </a:lnTo>
                    <a:lnTo>
                      <a:pt x="116" y="85"/>
                    </a:lnTo>
                    <a:lnTo>
                      <a:pt x="116" y="91"/>
                    </a:lnTo>
                    <a:lnTo>
                      <a:pt x="114" y="97"/>
                    </a:lnTo>
                    <a:lnTo>
                      <a:pt x="112" y="102"/>
                    </a:lnTo>
                    <a:lnTo>
                      <a:pt x="107" y="107"/>
                    </a:lnTo>
                    <a:lnTo>
                      <a:pt x="102" y="110"/>
                    </a:lnTo>
                    <a:lnTo>
                      <a:pt x="98" y="114"/>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2" name="Line 46">
                <a:extLst>
                  <a:ext uri="{FF2B5EF4-FFF2-40B4-BE49-F238E27FC236}">
                    <a16:creationId xmlns:a16="http://schemas.microsoft.com/office/drawing/2014/main" id="{289C0D70-0E8F-4306-B57D-4CA9EA62B698}"/>
                  </a:ext>
                </a:extLst>
              </p:cNvPr>
              <p:cNvSpPr>
                <a:spLocks noChangeShapeType="1"/>
              </p:cNvSpPr>
              <p:nvPr/>
            </p:nvSpPr>
            <p:spPr bwMode="auto">
              <a:xfrm>
                <a:off x="9964916"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3" name="Freeform 47">
                <a:extLst>
                  <a:ext uri="{FF2B5EF4-FFF2-40B4-BE49-F238E27FC236}">
                    <a16:creationId xmlns:a16="http://schemas.microsoft.com/office/drawing/2014/main" id="{A8B5FDA8-2A9A-44C9-AE7D-E172BF4FDBD6}"/>
                  </a:ext>
                </a:extLst>
              </p:cNvPr>
              <p:cNvSpPr>
                <a:spLocks noEditPoints="1"/>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 name="T80" fmla="*/ 991 w 1019"/>
                  <a:gd name="T81" fmla="*/ 0 h 55"/>
                  <a:gd name="T82" fmla="*/ 991 w 1019"/>
                  <a:gd name="T8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4" name="Freeform 48">
                <a:extLst>
                  <a:ext uri="{FF2B5EF4-FFF2-40B4-BE49-F238E27FC236}">
                    <a16:creationId xmlns:a16="http://schemas.microsoft.com/office/drawing/2014/main" id="{2A7501B9-B7BC-43CC-B885-BB33F4ED4938}"/>
                  </a:ext>
                </a:extLst>
              </p:cNvPr>
              <p:cNvSpPr>
                <a:spLocks/>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5" name="Line 49">
                <a:extLst>
                  <a:ext uri="{FF2B5EF4-FFF2-40B4-BE49-F238E27FC236}">
                    <a16:creationId xmlns:a16="http://schemas.microsoft.com/office/drawing/2014/main" id="{214E7FA0-1A38-4DF1-A24D-985038261870}"/>
                  </a:ext>
                </a:extLst>
              </p:cNvPr>
              <p:cNvSpPr>
                <a:spLocks noChangeShapeType="1"/>
              </p:cNvSpPr>
              <p:nvPr/>
            </p:nvSpPr>
            <p:spPr bwMode="auto">
              <a:xfrm>
                <a:off x="10951342"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6" name="Freeform 50">
                <a:extLst>
                  <a:ext uri="{FF2B5EF4-FFF2-40B4-BE49-F238E27FC236}">
                    <a16:creationId xmlns:a16="http://schemas.microsoft.com/office/drawing/2014/main" id="{29BA443C-C147-4313-A28D-FBFADE557E2D}"/>
                  </a:ext>
                </a:extLst>
              </p:cNvPr>
              <p:cNvSpPr>
                <a:spLocks noEditPoints="1"/>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7" name="Freeform 51">
                <a:extLst>
                  <a:ext uri="{FF2B5EF4-FFF2-40B4-BE49-F238E27FC236}">
                    <a16:creationId xmlns:a16="http://schemas.microsoft.com/office/drawing/2014/main" id="{1B6DE372-CE74-40FD-A367-618058252CB0}"/>
                  </a:ext>
                </a:extLst>
              </p:cNvPr>
              <p:cNvSpPr>
                <a:spLocks/>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8" name="Line 52">
                <a:extLst>
                  <a:ext uri="{FF2B5EF4-FFF2-40B4-BE49-F238E27FC236}">
                    <a16:creationId xmlns:a16="http://schemas.microsoft.com/office/drawing/2014/main" id="{2218CD6A-E93E-4A37-A781-A955BCEA6FED}"/>
                  </a:ext>
                </a:extLst>
              </p:cNvPr>
              <p:cNvSpPr>
                <a:spLocks noChangeShapeType="1"/>
              </p:cNvSpPr>
              <p:nvPr/>
            </p:nvSpPr>
            <p:spPr bwMode="auto">
              <a:xfrm>
                <a:off x="10095981" y="424748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57" name="Group 856">
              <a:extLst>
                <a:ext uri="{FF2B5EF4-FFF2-40B4-BE49-F238E27FC236}">
                  <a16:creationId xmlns:a16="http://schemas.microsoft.com/office/drawing/2014/main" id="{0288BFC8-90C5-401D-A03C-AF60E34B70C7}"/>
                </a:ext>
              </a:extLst>
            </p:cNvPr>
            <p:cNvGrpSpPr/>
            <p:nvPr/>
          </p:nvGrpSpPr>
          <p:grpSpPr>
            <a:xfrm>
              <a:off x="5911511" y="3410513"/>
              <a:ext cx="108493" cy="104919"/>
              <a:chOff x="5396287" y="3400420"/>
              <a:chExt cx="108493" cy="114590"/>
            </a:xfrm>
          </p:grpSpPr>
          <p:sp>
            <p:nvSpPr>
              <p:cNvPr id="858" name="Line 16">
                <a:extLst>
                  <a:ext uri="{FF2B5EF4-FFF2-40B4-BE49-F238E27FC236}">
                    <a16:creationId xmlns:a16="http://schemas.microsoft.com/office/drawing/2014/main" id="{CA304786-503C-4100-B7D4-764EFA7E4E0D}"/>
                  </a:ext>
                </a:extLst>
              </p:cNvPr>
              <p:cNvSpPr>
                <a:spLocks noChangeShapeType="1"/>
              </p:cNvSpPr>
              <p:nvPr/>
            </p:nvSpPr>
            <p:spPr bwMode="auto">
              <a:xfrm>
                <a:off x="5450533" y="3400420"/>
                <a:ext cx="0" cy="91685"/>
              </a:xfrm>
              <a:prstGeom prst="line">
                <a:avLst/>
              </a:prstGeom>
              <a:solidFill>
                <a:schemeClr val="bg1"/>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9" name="Rectangle 19">
                <a:extLst>
                  <a:ext uri="{FF2B5EF4-FFF2-40B4-BE49-F238E27FC236}">
                    <a16:creationId xmlns:a16="http://schemas.microsoft.com/office/drawing/2014/main" id="{2C19D8A0-9734-4F01-9D85-BF346C7861E9}"/>
                  </a:ext>
                </a:extLst>
              </p:cNvPr>
              <p:cNvSpPr>
                <a:spLocks noChangeArrowheads="1"/>
              </p:cNvSpPr>
              <p:nvPr/>
            </p:nvSpPr>
            <p:spPr bwMode="auto">
              <a:xfrm>
                <a:off x="5396287" y="3470696"/>
                <a:ext cx="108493" cy="44314"/>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sp>
        <p:nvSpPr>
          <p:cNvPr id="820" name="Rectangle 819">
            <a:extLst>
              <a:ext uri="{FF2B5EF4-FFF2-40B4-BE49-F238E27FC236}">
                <a16:creationId xmlns:a16="http://schemas.microsoft.com/office/drawing/2014/main" id="{F0C9C62E-CAC2-4C4F-9514-1AE7C7EBFBE0}"/>
              </a:ext>
            </a:extLst>
          </p:cNvPr>
          <p:cNvSpPr/>
          <p:nvPr/>
        </p:nvSpPr>
        <p:spPr>
          <a:xfrm>
            <a:off x="6063426" y="3870473"/>
            <a:ext cx="653836" cy="219131"/>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Proxy Server</a:t>
            </a:r>
          </a:p>
        </p:txBody>
      </p:sp>
      <p:grpSp>
        <p:nvGrpSpPr>
          <p:cNvPr id="821" name="Group 820">
            <a:extLst>
              <a:ext uri="{FF2B5EF4-FFF2-40B4-BE49-F238E27FC236}">
                <a16:creationId xmlns:a16="http://schemas.microsoft.com/office/drawing/2014/main" id="{EB56623F-6493-4EDB-9473-9A7F21E80588}"/>
              </a:ext>
            </a:extLst>
          </p:cNvPr>
          <p:cNvGrpSpPr/>
          <p:nvPr/>
        </p:nvGrpSpPr>
        <p:grpSpPr>
          <a:xfrm>
            <a:off x="6064868" y="3272294"/>
            <a:ext cx="472582" cy="611430"/>
            <a:chOff x="6692327" y="2260453"/>
            <a:chExt cx="424062" cy="541047"/>
          </a:xfrm>
        </p:grpSpPr>
        <p:grpSp>
          <p:nvGrpSpPr>
            <p:cNvPr id="844" name="Group 843">
              <a:extLst>
                <a:ext uri="{FF2B5EF4-FFF2-40B4-BE49-F238E27FC236}">
                  <a16:creationId xmlns:a16="http://schemas.microsoft.com/office/drawing/2014/main" id="{B5DDB351-CAC3-4D81-9E38-FD32B0192F5E}"/>
                </a:ext>
              </a:extLst>
            </p:cNvPr>
            <p:cNvGrpSpPr/>
            <p:nvPr/>
          </p:nvGrpSpPr>
          <p:grpSpPr>
            <a:xfrm>
              <a:off x="6877781" y="2260453"/>
              <a:ext cx="238608" cy="541047"/>
              <a:chOff x="13347445" y="961551"/>
              <a:chExt cx="1259967" cy="2856992"/>
            </a:xfrm>
            <a:solidFill>
              <a:schemeClr val="bg1"/>
            </a:solidFill>
          </p:grpSpPr>
          <p:sp>
            <p:nvSpPr>
              <p:cNvPr id="847" name="Freeform 6">
                <a:extLst>
                  <a:ext uri="{FF2B5EF4-FFF2-40B4-BE49-F238E27FC236}">
                    <a16:creationId xmlns:a16="http://schemas.microsoft.com/office/drawing/2014/main" id="{B34D4EBB-3425-422C-B2EB-026FBB0CB8F9}"/>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48" name="Freeform 8">
                <a:extLst>
                  <a:ext uri="{FF2B5EF4-FFF2-40B4-BE49-F238E27FC236}">
                    <a16:creationId xmlns:a16="http://schemas.microsoft.com/office/drawing/2014/main" id="{245AB364-C5E0-4A5C-B96D-A78551E2D8C4}"/>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49" name="Freeform 10">
                <a:extLst>
                  <a:ext uri="{FF2B5EF4-FFF2-40B4-BE49-F238E27FC236}">
                    <a16:creationId xmlns:a16="http://schemas.microsoft.com/office/drawing/2014/main" id="{2529128A-6B74-4F7D-9D06-ADE34398135B}"/>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0" name="Freeform 12">
                <a:extLst>
                  <a:ext uri="{FF2B5EF4-FFF2-40B4-BE49-F238E27FC236}">
                    <a16:creationId xmlns:a16="http://schemas.microsoft.com/office/drawing/2014/main" id="{36A3CCEA-120C-4DA4-9124-9BE670F3377D}"/>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1" name="Freeform 14">
                <a:extLst>
                  <a:ext uri="{FF2B5EF4-FFF2-40B4-BE49-F238E27FC236}">
                    <a16:creationId xmlns:a16="http://schemas.microsoft.com/office/drawing/2014/main" id="{34D4F004-A312-47DF-B42B-6D36A243144A}"/>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2" name="Rectangle 15">
                <a:extLst>
                  <a:ext uri="{FF2B5EF4-FFF2-40B4-BE49-F238E27FC236}">
                    <a16:creationId xmlns:a16="http://schemas.microsoft.com/office/drawing/2014/main" id="{F5A6867C-4B61-411F-B28D-FFB2FC66335E}"/>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3" name="Line 16">
                <a:extLst>
                  <a:ext uri="{FF2B5EF4-FFF2-40B4-BE49-F238E27FC236}">
                    <a16:creationId xmlns:a16="http://schemas.microsoft.com/office/drawing/2014/main" id="{20337883-38F6-498D-82F3-4A7D628FF128}"/>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4" name="Rectangle 19">
                <a:extLst>
                  <a:ext uri="{FF2B5EF4-FFF2-40B4-BE49-F238E27FC236}">
                    <a16:creationId xmlns:a16="http://schemas.microsoft.com/office/drawing/2014/main" id="{D2D5801A-47BF-46CC-87AD-678D2A8D170E}"/>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845" name="Oval 844">
              <a:extLst>
                <a:ext uri="{FF2B5EF4-FFF2-40B4-BE49-F238E27FC236}">
                  <a16:creationId xmlns:a16="http://schemas.microsoft.com/office/drawing/2014/main" id="{43DE3BD9-7003-4990-82F3-2CA56B054B87}"/>
                </a:ext>
              </a:extLst>
            </p:cNvPr>
            <p:cNvSpPr/>
            <p:nvPr/>
          </p:nvSpPr>
          <p:spPr>
            <a:xfrm>
              <a:off x="6692327" y="2446986"/>
              <a:ext cx="261082" cy="261081"/>
            </a:xfrm>
            <a:prstGeom prst="ellipse">
              <a:avLst/>
            </a:prstGeom>
            <a:solidFill>
              <a:srgbClr val="E9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6" name="Freeform 62">
              <a:extLst>
                <a:ext uri="{FF2B5EF4-FFF2-40B4-BE49-F238E27FC236}">
                  <a16:creationId xmlns:a16="http://schemas.microsoft.com/office/drawing/2014/main" id="{3AD9FF1E-542C-4255-81CC-84F818EA64D5}"/>
                </a:ext>
              </a:extLst>
            </p:cNvPr>
            <p:cNvSpPr/>
            <p:nvPr/>
          </p:nvSpPr>
          <p:spPr>
            <a:xfrm>
              <a:off x="6748590" y="2479996"/>
              <a:ext cx="196158" cy="195395"/>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292A2E"/>
                  </a:solidFill>
                  <a:effectLst/>
                  <a:uLnTx/>
                  <a:uFillTx/>
                  <a:latin typeface="Open Sans"/>
                  <a:ea typeface="+mn-ea"/>
                  <a:cs typeface="+mn-cs"/>
                </a:rPr>
                <a:t> </a:t>
              </a: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22" name="Group 821">
            <a:extLst>
              <a:ext uri="{FF2B5EF4-FFF2-40B4-BE49-F238E27FC236}">
                <a16:creationId xmlns:a16="http://schemas.microsoft.com/office/drawing/2014/main" id="{42156065-351F-4390-AAB2-BF3E9AFB6538}"/>
              </a:ext>
            </a:extLst>
          </p:cNvPr>
          <p:cNvGrpSpPr/>
          <p:nvPr/>
        </p:nvGrpSpPr>
        <p:grpSpPr>
          <a:xfrm>
            <a:off x="7699711" y="4186025"/>
            <a:ext cx="386078" cy="483420"/>
            <a:chOff x="3899914" y="4089871"/>
            <a:chExt cx="2040407" cy="1591464"/>
          </a:xfrm>
          <a:solidFill>
            <a:srgbClr val="C7C8CD"/>
          </a:solidFill>
        </p:grpSpPr>
        <p:sp>
          <p:nvSpPr>
            <p:cNvPr id="841" name="Can 1864">
              <a:extLst>
                <a:ext uri="{FF2B5EF4-FFF2-40B4-BE49-F238E27FC236}">
                  <a16:creationId xmlns:a16="http://schemas.microsoft.com/office/drawing/2014/main" id="{5C8C9BF0-ACDF-41E5-B1EE-BE2E37F0DD53}"/>
                </a:ext>
              </a:extLst>
            </p:cNvPr>
            <p:cNvSpPr/>
            <p:nvPr/>
          </p:nvSpPr>
          <p:spPr>
            <a:xfrm>
              <a:off x="3899914" y="4974476"/>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2" name="Can 1862">
              <a:extLst>
                <a:ext uri="{FF2B5EF4-FFF2-40B4-BE49-F238E27FC236}">
                  <a16:creationId xmlns:a16="http://schemas.microsoft.com/office/drawing/2014/main" id="{A7F7702A-D73F-467D-958B-9182BE1E3441}"/>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3" name="Can 1863">
              <a:extLst>
                <a:ext uri="{FF2B5EF4-FFF2-40B4-BE49-F238E27FC236}">
                  <a16:creationId xmlns:a16="http://schemas.microsoft.com/office/drawing/2014/main" id="{5DD8FFD5-C0B5-4F67-A80C-A9F000065D45}"/>
                </a:ext>
              </a:extLst>
            </p:cNvPr>
            <p:cNvSpPr/>
            <p:nvPr/>
          </p:nvSpPr>
          <p:spPr>
            <a:xfrm>
              <a:off x="3899914" y="408987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823" name="Group 822">
            <a:extLst>
              <a:ext uri="{FF2B5EF4-FFF2-40B4-BE49-F238E27FC236}">
                <a16:creationId xmlns:a16="http://schemas.microsoft.com/office/drawing/2014/main" id="{06DC8E13-A665-4B9D-A987-CF666312AAAF}"/>
              </a:ext>
            </a:extLst>
          </p:cNvPr>
          <p:cNvGrpSpPr/>
          <p:nvPr/>
        </p:nvGrpSpPr>
        <p:grpSpPr>
          <a:xfrm>
            <a:off x="7870681" y="4337393"/>
            <a:ext cx="44182" cy="14484"/>
            <a:chOff x="4649393" y="4588205"/>
            <a:chExt cx="233493" cy="47685"/>
          </a:xfrm>
        </p:grpSpPr>
        <p:sp>
          <p:nvSpPr>
            <p:cNvPr id="838" name="Oval 837">
              <a:extLst>
                <a:ext uri="{FF2B5EF4-FFF2-40B4-BE49-F238E27FC236}">
                  <a16:creationId xmlns:a16="http://schemas.microsoft.com/office/drawing/2014/main" id="{824A68E0-B30E-41BC-AC88-1B6BC4B0A809}"/>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9" name="Oval 838">
              <a:extLst>
                <a:ext uri="{FF2B5EF4-FFF2-40B4-BE49-F238E27FC236}">
                  <a16:creationId xmlns:a16="http://schemas.microsoft.com/office/drawing/2014/main" id="{6F6E2E00-78CB-41BF-B0AC-EB8B936DE3EB}"/>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0" name="Oval 839">
              <a:extLst>
                <a:ext uri="{FF2B5EF4-FFF2-40B4-BE49-F238E27FC236}">
                  <a16:creationId xmlns:a16="http://schemas.microsoft.com/office/drawing/2014/main" id="{F52CA465-0A6B-413B-B05D-F1E31B3719A2}"/>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824" name="Group 823">
            <a:extLst>
              <a:ext uri="{FF2B5EF4-FFF2-40B4-BE49-F238E27FC236}">
                <a16:creationId xmlns:a16="http://schemas.microsoft.com/office/drawing/2014/main" id="{B24F4B77-8F32-45D4-8800-CA5AECF261D3}"/>
              </a:ext>
            </a:extLst>
          </p:cNvPr>
          <p:cNvGrpSpPr/>
          <p:nvPr/>
        </p:nvGrpSpPr>
        <p:grpSpPr>
          <a:xfrm>
            <a:off x="7870684" y="4474679"/>
            <a:ext cx="44182" cy="14484"/>
            <a:chOff x="4649393" y="4588205"/>
            <a:chExt cx="233493" cy="47685"/>
          </a:xfrm>
        </p:grpSpPr>
        <p:sp>
          <p:nvSpPr>
            <p:cNvPr id="835" name="Oval 834">
              <a:extLst>
                <a:ext uri="{FF2B5EF4-FFF2-40B4-BE49-F238E27FC236}">
                  <a16:creationId xmlns:a16="http://schemas.microsoft.com/office/drawing/2014/main" id="{04905221-DC07-44B8-A5F3-A0BB73C57239}"/>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6" name="Oval 835">
              <a:extLst>
                <a:ext uri="{FF2B5EF4-FFF2-40B4-BE49-F238E27FC236}">
                  <a16:creationId xmlns:a16="http://schemas.microsoft.com/office/drawing/2014/main" id="{2B71349C-9F50-432B-B1E3-E1FBFC74F9E0}"/>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7" name="Oval 836">
              <a:extLst>
                <a:ext uri="{FF2B5EF4-FFF2-40B4-BE49-F238E27FC236}">
                  <a16:creationId xmlns:a16="http://schemas.microsoft.com/office/drawing/2014/main" id="{45DDE407-6FCE-41CA-87AD-D99C150DEC2A}"/>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825" name="Group 824">
            <a:extLst>
              <a:ext uri="{FF2B5EF4-FFF2-40B4-BE49-F238E27FC236}">
                <a16:creationId xmlns:a16="http://schemas.microsoft.com/office/drawing/2014/main" id="{9B950B55-CC87-4B6B-9A7D-54FA2CB2D6E1}"/>
              </a:ext>
            </a:extLst>
          </p:cNvPr>
          <p:cNvGrpSpPr/>
          <p:nvPr/>
        </p:nvGrpSpPr>
        <p:grpSpPr>
          <a:xfrm>
            <a:off x="7870685" y="4606646"/>
            <a:ext cx="44182" cy="14484"/>
            <a:chOff x="4649393" y="4588205"/>
            <a:chExt cx="233493" cy="47685"/>
          </a:xfrm>
        </p:grpSpPr>
        <p:sp>
          <p:nvSpPr>
            <p:cNvPr id="832" name="Oval 831">
              <a:extLst>
                <a:ext uri="{FF2B5EF4-FFF2-40B4-BE49-F238E27FC236}">
                  <a16:creationId xmlns:a16="http://schemas.microsoft.com/office/drawing/2014/main" id="{A1FA38FE-5A9D-4642-976A-4CA43804CD11}"/>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3" name="Oval 832">
              <a:extLst>
                <a:ext uri="{FF2B5EF4-FFF2-40B4-BE49-F238E27FC236}">
                  <a16:creationId xmlns:a16="http://schemas.microsoft.com/office/drawing/2014/main" id="{F81B9255-88A4-4B61-930C-8642C50B6E3F}"/>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4" name="Oval 833">
              <a:extLst>
                <a:ext uri="{FF2B5EF4-FFF2-40B4-BE49-F238E27FC236}">
                  <a16:creationId xmlns:a16="http://schemas.microsoft.com/office/drawing/2014/main" id="{179FF8FC-12CD-4D7F-A32B-33947538DF6C}"/>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cxnSp>
        <p:nvCxnSpPr>
          <p:cNvPr id="826" name="Straight Connector 825">
            <a:extLst>
              <a:ext uri="{FF2B5EF4-FFF2-40B4-BE49-F238E27FC236}">
                <a16:creationId xmlns:a16="http://schemas.microsoft.com/office/drawing/2014/main" id="{14792526-CA63-4B4E-889F-4D4AC10FE5E8}"/>
              </a:ext>
            </a:extLst>
          </p:cNvPr>
          <p:cNvCxnSpPr>
            <a:cxnSpLocks/>
          </p:cNvCxnSpPr>
          <p:nvPr/>
        </p:nvCxnSpPr>
        <p:spPr>
          <a:xfrm>
            <a:off x="7335977" y="443853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827" name="Rectangle 826">
            <a:extLst>
              <a:ext uri="{FF2B5EF4-FFF2-40B4-BE49-F238E27FC236}">
                <a16:creationId xmlns:a16="http://schemas.microsoft.com/office/drawing/2014/main" id="{406BDF8A-0671-459A-89AB-7298E5C76FF0}"/>
              </a:ext>
            </a:extLst>
          </p:cNvPr>
          <p:cNvSpPr/>
          <p:nvPr/>
        </p:nvSpPr>
        <p:spPr>
          <a:xfrm>
            <a:off x="7558007" y="4648661"/>
            <a:ext cx="707487" cy="2164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Database</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828" name="Group 827">
            <a:extLst>
              <a:ext uri="{FF2B5EF4-FFF2-40B4-BE49-F238E27FC236}">
                <a16:creationId xmlns:a16="http://schemas.microsoft.com/office/drawing/2014/main" id="{F5242BD1-E1A3-4949-9195-4CCAFC935406}"/>
              </a:ext>
            </a:extLst>
          </p:cNvPr>
          <p:cNvGrpSpPr/>
          <p:nvPr/>
        </p:nvGrpSpPr>
        <p:grpSpPr>
          <a:xfrm rot="5400000">
            <a:off x="3346562" y="2677429"/>
            <a:ext cx="384444" cy="184860"/>
            <a:chOff x="10411629" y="2713142"/>
            <a:chExt cx="476018" cy="228899"/>
          </a:xfrm>
          <a:solidFill>
            <a:srgbClr val="C00000"/>
          </a:solidFill>
        </p:grpSpPr>
        <p:sp>
          <p:nvSpPr>
            <p:cNvPr id="829" name="Freeform 1115">
              <a:extLst>
                <a:ext uri="{FF2B5EF4-FFF2-40B4-BE49-F238E27FC236}">
                  <a16:creationId xmlns:a16="http://schemas.microsoft.com/office/drawing/2014/main" id="{6BE31291-97AF-475F-BC48-2200EC2ABFFE}"/>
                </a:ext>
              </a:extLst>
            </p:cNvPr>
            <p:cNvSpPr>
              <a:spLocks/>
            </p:cNvSpPr>
            <p:nvPr/>
          </p:nvSpPr>
          <p:spPr bwMode="auto">
            <a:xfrm>
              <a:off x="10503571" y="2728157"/>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30" name="Line 1116">
              <a:extLst>
                <a:ext uri="{FF2B5EF4-FFF2-40B4-BE49-F238E27FC236}">
                  <a16:creationId xmlns:a16="http://schemas.microsoft.com/office/drawing/2014/main" id="{62691B27-D47B-4352-B34E-F791685B71B8}"/>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31" name="Freeform 1117">
              <a:extLst>
                <a:ext uri="{FF2B5EF4-FFF2-40B4-BE49-F238E27FC236}">
                  <a16:creationId xmlns:a16="http://schemas.microsoft.com/office/drawing/2014/main" id="{6579FB37-3CF8-42F8-A69E-7E49D65C5BF8}"/>
                </a:ext>
              </a:extLst>
            </p:cNvPr>
            <p:cNvSpPr>
              <a:spLocks noEditPoints="1"/>
            </p:cNvSpPr>
            <p:nvPr/>
          </p:nvSpPr>
          <p:spPr bwMode="auto">
            <a:xfrm>
              <a:off x="10411629" y="2775143"/>
              <a:ext cx="283460"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693" name="Group 692">
            <a:extLst>
              <a:ext uri="{FF2B5EF4-FFF2-40B4-BE49-F238E27FC236}">
                <a16:creationId xmlns:a16="http://schemas.microsoft.com/office/drawing/2014/main" id="{E93D5479-9C18-47DB-8F91-911B8C2535D9}"/>
              </a:ext>
            </a:extLst>
          </p:cNvPr>
          <p:cNvGrpSpPr/>
          <p:nvPr/>
        </p:nvGrpSpPr>
        <p:grpSpPr>
          <a:xfrm>
            <a:off x="1823583" y="1876294"/>
            <a:ext cx="8611955" cy="2263112"/>
            <a:chOff x="1823583" y="1801590"/>
            <a:chExt cx="8611955" cy="2263112"/>
          </a:xfrm>
        </p:grpSpPr>
        <p:grpSp>
          <p:nvGrpSpPr>
            <p:cNvPr id="694" name="Group 693">
              <a:extLst>
                <a:ext uri="{FF2B5EF4-FFF2-40B4-BE49-F238E27FC236}">
                  <a16:creationId xmlns:a16="http://schemas.microsoft.com/office/drawing/2014/main" id="{4979C4CB-487F-4913-8A29-06C9C32705E3}"/>
                </a:ext>
              </a:extLst>
            </p:cNvPr>
            <p:cNvGrpSpPr/>
            <p:nvPr/>
          </p:nvGrpSpPr>
          <p:grpSpPr>
            <a:xfrm>
              <a:off x="1823583" y="1801590"/>
              <a:ext cx="2587420" cy="2263112"/>
              <a:chOff x="1823583" y="1801590"/>
              <a:chExt cx="2587420" cy="2263112"/>
            </a:xfrm>
          </p:grpSpPr>
          <p:grpSp>
            <p:nvGrpSpPr>
              <p:cNvPr id="1037" name="Group 1036">
                <a:extLst>
                  <a:ext uri="{FF2B5EF4-FFF2-40B4-BE49-F238E27FC236}">
                    <a16:creationId xmlns:a16="http://schemas.microsoft.com/office/drawing/2014/main" id="{1CA41F33-6721-41E9-8B89-DC072DE2608A}"/>
                  </a:ext>
                </a:extLst>
              </p:cNvPr>
              <p:cNvGrpSpPr/>
              <p:nvPr/>
            </p:nvGrpSpPr>
            <p:grpSpPr>
              <a:xfrm rot="5400000">
                <a:off x="3403444" y="3518882"/>
                <a:ext cx="220679" cy="167056"/>
                <a:chOff x="10789631" y="2669430"/>
                <a:chExt cx="283462" cy="214583"/>
              </a:xfrm>
              <a:solidFill>
                <a:srgbClr val="C00000"/>
              </a:solidFill>
            </p:grpSpPr>
            <p:sp>
              <p:nvSpPr>
                <p:cNvPr id="1453" name="Freeform 1114">
                  <a:extLst>
                    <a:ext uri="{FF2B5EF4-FFF2-40B4-BE49-F238E27FC236}">
                      <a16:creationId xmlns:a16="http://schemas.microsoft.com/office/drawing/2014/main" id="{F4E33847-E69A-4548-B1B7-FE483E905EC6}"/>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4" name="Freeform 1115">
                  <a:extLst>
                    <a:ext uri="{FF2B5EF4-FFF2-40B4-BE49-F238E27FC236}">
                      <a16:creationId xmlns:a16="http://schemas.microsoft.com/office/drawing/2014/main" id="{9F8A36A1-8518-49ED-AAFB-64EE523C5AB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5" name="Line 1116">
                  <a:extLst>
                    <a:ext uri="{FF2B5EF4-FFF2-40B4-BE49-F238E27FC236}">
                      <a16:creationId xmlns:a16="http://schemas.microsoft.com/office/drawing/2014/main" id="{B3E3C562-A851-4B21-8B62-F5CBC8CFC8C0}"/>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6" name="Freeform 1117">
                  <a:extLst>
                    <a:ext uri="{FF2B5EF4-FFF2-40B4-BE49-F238E27FC236}">
                      <a16:creationId xmlns:a16="http://schemas.microsoft.com/office/drawing/2014/main" id="{D69303D4-8FEB-4805-94D4-8B9AE9B64FCE}"/>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038" name="Rectangle 1037">
                <a:extLst>
                  <a:ext uri="{FF2B5EF4-FFF2-40B4-BE49-F238E27FC236}">
                    <a16:creationId xmlns:a16="http://schemas.microsoft.com/office/drawing/2014/main" id="{FBCC5ADD-ED0B-4826-AA3E-7712EAAB09A1}"/>
                  </a:ext>
                </a:extLst>
              </p:cNvPr>
              <p:cNvSpPr/>
              <p:nvPr/>
            </p:nvSpPr>
            <p:spPr>
              <a:xfrm>
                <a:off x="1823583" y="1801590"/>
                <a:ext cx="1203822" cy="646331"/>
              </a:xfrm>
              <a:prstGeom prst="rect">
                <a:avLst/>
              </a:prstGeom>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Open Sans"/>
                    <a:ea typeface="+mn-ea"/>
                    <a:cs typeface="+mn-cs"/>
                  </a:rPr>
                  <a:t>Automated Attack Generator</a:t>
                </a:r>
              </a:p>
            </p:txBody>
          </p:sp>
          <p:sp>
            <p:nvSpPr>
              <p:cNvPr id="1039" name="Freeform 5">
                <a:extLst>
                  <a:ext uri="{FF2B5EF4-FFF2-40B4-BE49-F238E27FC236}">
                    <a16:creationId xmlns:a16="http://schemas.microsoft.com/office/drawing/2014/main" id="{5A9B056A-B6E9-429F-9201-DA41D872181B}"/>
                  </a:ext>
                </a:extLst>
              </p:cNvPr>
              <p:cNvSpPr>
                <a:spLocks/>
              </p:cNvSpPr>
              <p:nvPr/>
            </p:nvSpPr>
            <p:spPr bwMode="auto">
              <a:xfrm rot="5400000">
                <a:off x="1783819" y="2628996"/>
                <a:ext cx="1153217" cy="985672"/>
              </a:xfrm>
              <a:custGeom>
                <a:avLst/>
                <a:gdLst>
                  <a:gd name="T0" fmla="*/ 182 w 647"/>
                  <a:gd name="T1" fmla="*/ 553 h 553"/>
                  <a:gd name="T2" fmla="*/ 68 w 647"/>
                  <a:gd name="T3" fmla="*/ 553 h 553"/>
                  <a:gd name="T4" fmla="*/ 68 w 647"/>
                  <a:gd name="T5" fmla="*/ 553 h 553"/>
                  <a:gd name="T6" fmla="*/ 54 w 647"/>
                  <a:gd name="T7" fmla="*/ 551 h 553"/>
                  <a:gd name="T8" fmla="*/ 42 w 647"/>
                  <a:gd name="T9" fmla="*/ 547 h 553"/>
                  <a:gd name="T10" fmla="*/ 30 w 647"/>
                  <a:gd name="T11" fmla="*/ 541 h 553"/>
                  <a:gd name="T12" fmla="*/ 20 w 647"/>
                  <a:gd name="T13" fmla="*/ 533 h 553"/>
                  <a:gd name="T14" fmla="*/ 12 w 647"/>
                  <a:gd name="T15" fmla="*/ 523 h 553"/>
                  <a:gd name="T16" fmla="*/ 6 w 647"/>
                  <a:gd name="T17" fmla="*/ 511 h 553"/>
                  <a:gd name="T18" fmla="*/ 2 w 647"/>
                  <a:gd name="T19" fmla="*/ 497 h 553"/>
                  <a:gd name="T20" fmla="*/ 0 w 647"/>
                  <a:gd name="T21" fmla="*/ 485 h 553"/>
                  <a:gd name="T22" fmla="*/ 0 w 647"/>
                  <a:gd name="T23" fmla="*/ 70 h 553"/>
                  <a:gd name="T24" fmla="*/ 0 w 647"/>
                  <a:gd name="T25" fmla="*/ 70 h 553"/>
                  <a:gd name="T26" fmla="*/ 2 w 647"/>
                  <a:gd name="T27" fmla="*/ 56 h 553"/>
                  <a:gd name="T28" fmla="*/ 6 w 647"/>
                  <a:gd name="T29" fmla="*/ 42 h 553"/>
                  <a:gd name="T30" fmla="*/ 12 w 647"/>
                  <a:gd name="T31" fmla="*/ 30 h 553"/>
                  <a:gd name="T32" fmla="*/ 20 w 647"/>
                  <a:gd name="T33" fmla="*/ 20 h 553"/>
                  <a:gd name="T34" fmla="*/ 30 w 647"/>
                  <a:gd name="T35" fmla="*/ 12 h 553"/>
                  <a:gd name="T36" fmla="*/ 42 w 647"/>
                  <a:gd name="T37" fmla="*/ 6 h 553"/>
                  <a:gd name="T38" fmla="*/ 54 w 647"/>
                  <a:gd name="T39" fmla="*/ 2 h 553"/>
                  <a:gd name="T40" fmla="*/ 68 w 647"/>
                  <a:gd name="T41" fmla="*/ 0 h 553"/>
                  <a:gd name="T42" fmla="*/ 579 w 647"/>
                  <a:gd name="T43" fmla="*/ 0 h 553"/>
                  <a:gd name="T44" fmla="*/ 579 w 647"/>
                  <a:gd name="T45" fmla="*/ 0 h 553"/>
                  <a:gd name="T46" fmla="*/ 593 w 647"/>
                  <a:gd name="T47" fmla="*/ 2 h 553"/>
                  <a:gd name="T48" fmla="*/ 605 w 647"/>
                  <a:gd name="T49" fmla="*/ 6 h 553"/>
                  <a:gd name="T50" fmla="*/ 617 w 647"/>
                  <a:gd name="T51" fmla="*/ 12 h 553"/>
                  <a:gd name="T52" fmla="*/ 627 w 647"/>
                  <a:gd name="T53" fmla="*/ 20 h 553"/>
                  <a:gd name="T54" fmla="*/ 635 w 647"/>
                  <a:gd name="T55" fmla="*/ 30 h 553"/>
                  <a:gd name="T56" fmla="*/ 641 w 647"/>
                  <a:gd name="T57" fmla="*/ 42 h 553"/>
                  <a:gd name="T58" fmla="*/ 645 w 647"/>
                  <a:gd name="T59" fmla="*/ 56 h 553"/>
                  <a:gd name="T60" fmla="*/ 647 w 647"/>
                  <a:gd name="T61" fmla="*/ 70 h 553"/>
                  <a:gd name="T62" fmla="*/ 647 w 647"/>
                  <a:gd name="T63" fmla="*/ 485 h 553"/>
                  <a:gd name="T64" fmla="*/ 647 w 647"/>
                  <a:gd name="T65" fmla="*/ 485 h 553"/>
                  <a:gd name="T66" fmla="*/ 645 w 647"/>
                  <a:gd name="T67" fmla="*/ 497 h 553"/>
                  <a:gd name="T68" fmla="*/ 641 w 647"/>
                  <a:gd name="T69" fmla="*/ 511 h 553"/>
                  <a:gd name="T70" fmla="*/ 635 w 647"/>
                  <a:gd name="T71" fmla="*/ 523 h 553"/>
                  <a:gd name="T72" fmla="*/ 627 w 647"/>
                  <a:gd name="T73" fmla="*/ 533 h 553"/>
                  <a:gd name="T74" fmla="*/ 617 w 647"/>
                  <a:gd name="T75" fmla="*/ 541 h 553"/>
                  <a:gd name="T76" fmla="*/ 605 w 647"/>
                  <a:gd name="T77" fmla="*/ 547 h 553"/>
                  <a:gd name="T78" fmla="*/ 593 w 647"/>
                  <a:gd name="T79" fmla="*/ 551 h 553"/>
                  <a:gd name="T80" fmla="*/ 579 w 647"/>
                  <a:gd name="T81" fmla="*/ 553 h 553"/>
                  <a:gd name="T82" fmla="*/ 457 w 647"/>
                  <a:gd name="T83"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 h="553">
                    <a:moveTo>
                      <a:pt x="182" y="553"/>
                    </a:moveTo>
                    <a:lnTo>
                      <a:pt x="68" y="553"/>
                    </a:lnTo>
                    <a:lnTo>
                      <a:pt x="68" y="553"/>
                    </a:lnTo>
                    <a:lnTo>
                      <a:pt x="54" y="551"/>
                    </a:lnTo>
                    <a:lnTo>
                      <a:pt x="42" y="547"/>
                    </a:lnTo>
                    <a:lnTo>
                      <a:pt x="30" y="541"/>
                    </a:lnTo>
                    <a:lnTo>
                      <a:pt x="20" y="533"/>
                    </a:lnTo>
                    <a:lnTo>
                      <a:pt x="12" y="523"/>
                    </a:lnTo>
                    <a:lnTo>
                      <a:pt x="6" y="511"/>
                    </a:lnTo>
                    <a:lnTo>
                      <a:pt x="2" y="497"/>
                    </a:lnTo>
                    <a:lnTo>
                      <a:pt x="0" y="485"/>
                    </a:lnTo>
                    <a:lnTo>
                      <a:pt x="0" y="70"/>
                    </a:lnTo>
                    <a:lnTo>
                      <a:pt x="0" y="70"/>
                    </a:lnTo>
                    <a:lnTo>
                      <a:pt x="2" y="56"/>
                    </a:lnTo>
                    <a:lnTo>
                      <a:pt x="6" y="42"/>
                    </a:lnTo>
                    <a:lnTo>
                      <a:pt x="12" y="30"/>
                    </a:lnTo>
                    <a:lnTo>
                      <a:pt x="20" y="20"/>
                    </a:lnTo>
                    <a:lnTo>
                      <a:pt x="30" y="12"/>
                    </a:lnTo>
                    <a:lnTo>
                      <a:pt x="42" y="6"/>
                    </a:lnTo>
                    <a:lnTo>
                      <a:pt x="54" y="2"/>
                    </a:lnTo>
                    <a:lnTo>
                      <a:pt x="68" y="0"/>
                    </a:lnTo>
                    <a:lnTo>
                      <a:pt x="579" y="0"/>
                    </a:lnTo>
                    <a:lnTo>
                      <a:pt x="579" y="0"/>
                    </a:lnTo>
                    <a:lnTo>
                      <a:pt x="593" y="2"/>
                    </a:lnTo>
                    <a:lnTo>
                      <a:pt x="605" y="6"/>
                    </a:lnTo>
                    <a:lnTo>
                      <a:pt x="617" y="12"/>
                    </a:lnTo>
                    <a:lnTo>
                      <a:pt x="627" y="20"/>
                    </a:lnTo>
                    <a:lnTo>
                      <a:pt x="635" y="30"/>
                    </a:lnTo>
                    <a:lnTo>
                      <a:pt x="641" y="42"/>
                    </a:lnTo>
                    <a:lnTo>
                      <a:pt x="645" y="56"/>
                    </a:lnTo>
                    <a:lnTo>
                      <a:pt x="647" y="70"/>
                    </a:lnTo>
                    <a:lnTo>
                      <a:pt x="647" y="485"/>
                    </a:lnTo>
                    <a:lnTo>
                      <a:pt x="647" y="485"/>
                    </a:lnTo>
                    <a:lnTo>
                      <a:pt x="645" y="497"/>
                    </a:lnTo>
                    <a:lnTo>
                      <a:pt x="641" y="511"/>
                    </a:lnTo>
                    <a:lnTo>
                      <a:pt x="635" y="523"/>
                    </a:lnTo>
                    <a:lnTo>
                      <a:pt x="627" y="533"/>
                    </a:lnTo>
                    <a:lnTo>
                      <a:pt x="617" y="541"/>
                    </a:lnTo>
                    <a:lnTo>
                      <a:pt x="605" y="547"/>
                    </a:lnTo>
                    <a:lnTo>
                      <a:pt x="593" y="551"/>
                    </a:lnTo>
                    <a:lnTo>
                      <a:pt x="579" y="553"/>
                    </a:lnTo>
                    <a:lnTo>
                      <a:pt x="457" y="553"/>
                    </a:lnTo>
                  </a:path>
                </a:pathLst>
              </a:custGeom>
              <a:solidFill>
                <a:schemeClr val="bg1">
                  <a:lumMod val="95000"/>
                </a:schemeClr>
              </a:solidFill>
              <a:ln w="3175">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0" name="Freeform 7">
                <a:extLst>
                  <a:ext uri="{FF2B5EF4-FFF2-40B4-BE49-F238E27FC236}">
                    <a16:creationId xmlns:a16="http://schemas.microsoft.com/office/drawing/2014/main" id="{283DB427-05DF-41A2-B555-48A3207FDD7A}"/>
                  </a:ext>
                </a:extLst>
              </p:cNvPr>
              <p:cNvSpPr>
                <a:spLocks/>
              </p:cNvSpPr>
              <p:nvPr/>
            </p:nvSpPr>
            <p:spPr bwMode="auto">
              <a:xfrm rot="5400000">
                <a:off x="3006550" y="3191370"/>
                <a:ext cx="260230" cy="566806"/>
              </a:xfrm>
              <a:custGeom>
                <a:avLst/>
                <a:gdLst>
                  <a:gd name="T0" fmla="*/ 0 w 146"/>
                  <a:gd name="T1" fmla="*/ 318 h 318"/>
                  <a:gd name="T2" fmla="*/ 0 w 146"/>
                  <a:gd name="T3" fmla="*/ 216 h 318"/>
                  <a:gd name="T4" fmla="*/ 146 w 146"/>
                  <a:gd name="T5" fmla="*/ 216 h 318"/>
                  <a:gd name="T6" fmla="*/ 146 w 146"/>
                  <a:gd name="T7" fmla="*/ 0 h 318"/>
                </a:gdLst>
                <a:ahLst/>
                <a:cxnLst>
                  <a:cxn ang="0">
                    <a:pos x="T0" y="T1"/>
                  </a:cxn>
                  <a:cxn ang="0">
                    <a:pos x="T2" y="T3"/>
                  </a:cxn>
                  <a:cxn ang="0">
                    <a:pos x="T4" y="T5"/>
                  </a:cxn>
                  <a:cxn ang="0">
                    <a:pos x="T6" y="T7"/>
                  </a:cxn>
                </a:cxnLst>
                <a:rect l="0" t="0" r="r" b="b"/>
                <a:pathLst>
                  <a:path w="146" h="318">
                    <a:moveTo>
                      <a:pt x="0" y="318"/>
                    </a:moveTo>
                    <a:lnTo>
                      <a:pt x="0" y="216"/>
                    </a:lnTo>
                    <a:lnTo>
                      <a:pt x="146" y="216"/>
                    </a:lnTo>
                    <a:lnTo>
                      <a:pt x="146"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1" name="Line 9">
                <a:extLst>
                  <a:ext uri="{FF2B5EF4-FFF2-40B4-BE49-F238E27FC236}">
                    <a16:creationId xmlns:a16="http://schemas.microsoft.com/office/drawing/2014/main" id="{837AD7F4-948A-4381-A262-204ACEB768E4}"/>
                  </a:ext>
                </a:extLst>
              </p:cNvPr>
              <p:cNvSpPr>
                <a:spLocks noChangeShapeType="1"/>
              </p:cNvSpPr>
              <p:nvPr/>
            </p:nvSpPr>
            <p:spPr bwMode="auto">
              <a:xfrm rot="5400000" flipV="1">
                <a:off x="3533252" y="2553631"/>
                <a:ext cx="0" cy="1359970"/>
              </a:xfrm>
              <a:prstGeom prst="line">
                <a:avLst/>
              </a:prstGeom>
              <a:noFill/>
              <a:ln w="6350">
                <a:solidFill>
                  <a:srgbClr val="C00000"/>
                </a:solidFill>
                <a:prstDash val="dash"/>
                <a:round/>
                <a:headEnd/>
                <a:tailEnd type="triangle" w="sm" len="sm"/>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2" name="Freeform 11">
                <a:extLst>
                  <a:ext uri="{FF2B5EF4-FFF2-40B4-BE49-F238E27FC236}">
                    <a16:creationId xmlns:a16="http://schemas.microsoft.com/office/drawing/2014/main" id="{4477E8FF-E05C-4B75-B015-8514B5AE8586}"/>
                  </a:ext>
                </a:extLst>
              </p:cNvPr>
              <p:cNvSpPr>
                <a:spLocks/>
              </p:cNvSpPr>
              <p:nvPr/>
            </p:nvSpPr>
            <p:spPr bwMode="auto">
              <a:xfrm rot="5400000">
                <a:off x="3008333" y="2468581"/>
                <a:ext cx="256666" cy="566806"/>
              </a:xfrm>
              <a:custGeom>
                <a:avLst/>
                <a:gdLst>
                  <a:gd name="T0" fmla="*/ 144 w 144"/>
                  <a:gd name="T1" fmla="*/ 318 h 318"/>
                  <a:gd name="T2" fmla="*/ 144 w 144"/>
                  <a:gd name="T3" fmla="*/ 216 h 318"/>
                  <a:gd name="T4" fmla="*/ 0 w 144"/>
                  <a:gd name="T5" fmla="*/ 216 h 318"/>
                  <a:gd name="T6" fmla="*/ 0 w 144"/>
                  <a:gd name="T7" fmla="*/ 0 h 318"/>
                </a:gdLst>
                <a:ahLst/>
                <a:cxnLst>
                  <a:cxn ang="0">
                    <a:pos x="T0" y="T1"/>
                  </a:cxn>
                  <a:cxn ang="0">
                    <a:pos x="T2" y="T3"/>
                  </a:cxn>
                  <a:cxn ang="0">
                    <a:pos x="T4" y="T5"/>
                  </a:cxn>
                  <a:cxn ang="0">
                    <a:pos x="T6" y="T7"/>
                  </a:cxn>
                </a:cxnLst>
                <a:rect l="0" t="0" r="r" b="b"/>
                <a:pathLst>
                  <a:path w="144" h="318">
                    <a:moveTo>
                      <a:pt x="144" y="318"/>
                    </a:moveTo>
                    <a:lnTo>
                      <a:pt x="144" y="216"/>
                    </a:lnTo>
                    <a:lnTo>
                      <a:pt x="0" y="216"/>
                    </a:ln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3" name="Freeform 15">
                <a:extLst>
                  <a:ext uri="{FF2B5EF4-FFF2-40B4-BE49-F238E27FC236}">
                    <a16:creationId xmlns:a16="http://schemas.microsoft.com/office/drawing/2014/main" id="{76494036-8BA6-4F4A-9A06-997C4A537635}"/>
                  </a:ext>
                </a:extLst>
              </p:cNvPr>
              <p:cNvSpPr>
                <a:spLocks/>
              </p:cNvSpPr>
              <p:nvPr/>
            </p:nvSpPr>
            <p:spPr bwMode="auto">
              <a:xfrm rot="5400000">
                <a:off x="2978782" y="2929418"/>
                <a:ext cx="56276" cy="307315"/>
              </a:xfrm>
              <a:custGeom>
                <a:avLst/>
                <a:gdLst>
                  <a:gd name="T0" fmla="*/ 0 w 68"/>
                  <a:gd name="T1" fmla="*/ 330 h 330"/>
                  <a:gd name="T2" fmla="*/ 0 w 68"/>
                  <a:gd name="T3" fmla="*/ 108 h 330"/>
                  <a:gd name="T4" fmla="*/ 68 w 68"/>
                  <a:gd name="T5" fmla="*/ 42 h 330"/>
                  <a:gd name="T6" fmla="*/ 68 w 68"/>
                  <a:gd name="T7" fmla="*/ 0 h 330"/>
                  <a:gd name="connsiteX0" fmla="*/ 0 w 10000"/>
                  <a:gd name="connsiteY0" fmla="*/ 8727 h 8727"/>
                  <a:gd name="connsiteX1" fmla="*/ 0 w 10000"/>
                  <a:gd name="connsiteY1" fmla="*/ 2000 h 8727"/>
                  <a:gd name="connsiteX2" fmla="*/ 10000 w 10000"/>
                  <a:gd name="connsiteY2" fmla="*/ 0 h 8727"/>
                  <a:gd name="connsiteX0" fmla="*/ 0 w 0"/>
                  <a:gd name="connsiteY0" fmla="*/ 7708 h 7708"/>
                  <a:gd name="connsiteX1" fmla="*/ 0 w 0"/>
                  <a:gd name="connsiteY1" fmla="*/ 0 h 7708"/>
                </a:gdLst>
                <a:ahLst/>
                <a:cxnLst>
                  <a:cxn ang="0">
                    <a:pos x="connsiteX0" y="connsiteY0"/>
                  </a:cxn>
                  <a:cxn ang="0">
                    <a:pos x="connsiteX1" y="connsiteY1"/>
                  </a:cxn>
                </a:cxnLst>
                <a:rect l="l" t="t" r="r" b="b"/>
                <a:pathLst>
                  <a:path h="7708">
                    <a:moveTo>
                      <a:pt x="0" y="7708"/>
                    </a:move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4" name="Freeform 25">
                <a:extLst>
                  <a:ext uri="{FF2B5EF4-FFF2-40B4-BE49-F238E27FC236}">
                    <a16:creationId xmlns:a16="http://schemas.microsoft.com/office/drawing/2014/main" id="{7860BF44-6390-457D-BAA7-AAF7B6191EF4}"/>
                  </a:ext>
                </a:extLst>
              </p:cNvPr>
              <p:cNvSpPr>
                <a:spLocks/>
              </p:cNvSpPr>
              <p:nvPr/>
            </p:nvSpPr>
            <p:spPr bwMode="auto">
              <a:xfrm rot="5400000">
                <a:off x="2721366" y="3612015"/>
                <a:ext cx="477684" cy="213889"/>
              </a:xfrm>
              <a:custGeom>
                <a:avLst/>
                <a:gdLst>
                  <a:gd name="T0" fmla="*/ 0 w 268"/>
                  <a:gd name="T1" fmla="*/ 120 h 120"/>
                  <a:gd name="T2" fmla="*/ 0 w 268"/>
                  <a:gd name="T3" fmla="*/ 72 h 120"/>
                  <a:gd name="T4" fmla="*/ 268 w 268"/>
                  <a:gd name="T5" fmla="*/ 72 h 120"/>
                  <a:gd name="T6" fmla="*/ 268 w 268"/>
                  <a:gd name="T7" fmla="*/ 0 h 120"/>
                </a:gdLst>
                <a:ahLst/>
                <a:cxnLst>
                  <a:cxn ang="0">
                    <a:pos x="T0" y="T1"/>
                  </a:cxn>
                  <a:cxn ang="0">
                    <a:pos x="T2" y="T3"/>
                  </a:cxn>
                  <a:cxn ang="0">
                    <a:pos x="T4" y="T5"/>
                  </a:cxn>
                  <a:cxn ang="0">
                    <a:pos x="T6" y="T7"/>
                  </a:cxn>
                </a:cxnLst>
                <a:rect l="0" t="0" r="r" b="b"/>
                <a:pathLst>
                  <a:path w="268" h="120">
                    <a:moveTo>
                      <a:pt x="0" y="120"/>
                    </a:moveTo>
                    <a:lnTo>
                      <a:pt x="0" y="72"/>
                    </a:lnTo>
                    <a:lnTo>
                      <a:pt x="268" y="72"/>
                    </a:lnTo>
                    <a:lnTo>
                      <a:pt x="268"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5" name="Freeform 27">
                <a:extLst>
                  <a:ext uri="{FF2B5EF4-FFF2-40B4-BE49-F238E27FC236}">
                    <a16:creationId xmlns:a16="http://schemas.microsoft.com/office/drawing/2014/main" id="{D11E57CE-9454-4990-A4F7-083C07DE42EC}"/>
                  </a:ext>
                </a:extLst>
              </p:cNvPr>
              <p:cNvSpPr>
                <a:spLocks/>
              </p:cNvSpPr>
              <p:nvPr/>
            </p:nvSpPr>
            <p:spPr bwMode="auto">
              <a:xfrm rot="5400000">
                <a:off x="2721366" y="2402631"/>
                <a:ext cx="477684" cy="213889"/>
              </a:xfrm>
              <a:custGeom>
                <a:avLst/>
                <a:gdLst>
                  <a:gd name="T0" fmla="*/ 268 w 268"/>
                  <a:gd name="T1" fmla="*/ 120 h 120"/>
                  <a:gd name="T2" fmla="*/ 268 w 268"/>
                  <a:gd name="T3" fmla="*/ 72 h 120"/>
                  <a:gd name="T4" fmla="*/ 0 w 268"/>
                  <a:gd name="T5" fmla="*/ 72 h 120"/>
                  <a:gd name="T6" fmla="*/ 0 w 268"/>
                  <a:gd name="T7" fmla="*/ 0 h 120"/>
                </a:gdLst>
                <a:ahLst/>
                <a:cxnLst>
                  <a:cxn ang="0">
                    <a:pos x="T0" y="T1"/>
                  </a:cxn>
                  <a:cxn ang="0">
                    <a:pos x="T2" y="T3"/>
                  </a:cxn>
                  <a:cxn ang="0">
                    <a:pos x="T4" y="T5"/>
                  </a:cxn>
                  <a:cxn ang="0">
                    <a:pos x="T6" y="T7"/>
                  </a:cxn>
                </a:cxnLst>
                <a:rect l="0" t="0" r="r" b="b"/>
                <a:pathLst>
                  <a:path w="268" h="120">
                    <a:moveTo>
                      <a:pt x="268" y="120"/>
                    </a:moveTo>
                    <a:lnTo>
                      <a:pt x="268" y="72"/>
                    </a:lnTo>
                    <a:lnTo>
                      <a:pt x="0" y="72"/>
                    </a:ln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046" name="Group 1045">
                <a:extLst>
                  <a:ext uri="{FF2B5EF4-FFF2-40B4-BE49-F238E27FC236}">
                    <a16:creationId xmlns:a16="http://schemas.microsoft.com/office/drawing/2014/main" id="{9A41D34D-4CEA-4EF3-8C75-E1F1C63C66C3}"/>
                  </a:ext>
                </a:extLst>
              </p:cNvPr>
              <p:cNvGrpSpPr/>
              <p:nvPr/>
            </p:nvGrpSpPr>
            <p:grpSpPr>
              <a:xfrm>
                <a:off x="2012843" y="2733521"/>
                <a:ext cx="695224" cy="776537"/>
                <a:chOff x="85983" y="2848817"/>
                <a:chExt cx="643568" cy="718839"/>
              </a:xfrm>
              <a:solidFill>
                <a:srgbClr val="C00000"/>
              </a:solidFill>
            </p:grpSpPr>
            <p:grpSp>
              <p:nvGrpSpPr>
                <p:cNvPr id="1084" name="Group 1083">
                  <a:extLst>
                    <a:ext uri="{FF2B5EF4-FFF2-40B4-BE49-F238E27FC236}">
                      <a16:creationId xmlns:a16="http://schemas.microsoft.com/office/drawing/2014/main" id="{5C8F1871-5420-48F3-82C6-F717B15D3C34}"/>
                    </a:ext>
                  </a:extLst>
                </p:cNvPr>
                <p:cNvGrpSpPr/>
                <p:nvPr/>
              </p:nvGrpSpPr>
              <p:grpSpPr>
                <a:xfrm>
                  <a:off x="85983" y="2848817"/>
                  <a:ext cx="154639" cy="718839"/>
                  <a:chOff x="85983" y="2806966"/>
                  <a:chExt cx="154639" cy="718839"/>
                </a:xfrm>
                <a:grpFill/>
              </p:grpSpPr>
              <p:grpSp>
                <p:nvGrpSpPr>
                  <p:cNvPr id="1421" name="Group 1420">
                    <a:extLst>
                      <a:ext uri="{FF2B5EF4-FFF2-40B4-BE49-F238E27FC236}">
                        <a16:creationId xmlns:a16="http://schemas.microsoft.com/office/drawing/2014/main" id="{0F18535E-8CFD-4A68-9C79-6DBA93B4D71C}"/>
                      </a:ext>
                    </a:extLst>
                  </p:cNvPr>
                  <p:cNvGrpSpPr/>
                  <p:nvPr/>
                </p:nvGrpSpPr>
                <p:grpSpPr>
                  <a:xfrm rot="5400000">
                    <a:off x="61163" y="2831786"/>
                    <a:ext cx="204279" cy="154639"/>
                    <a:chOff x="10789627" y="2669430"/>
                    <a:chExt cx="283462" cy="214583"/>
                  </a:xfrm>
                  <a:grpFill/>
                </p:grpSpPr>
                <p:sp>
                  <p:nvSpPr>
                    <p:cNvPr id="1432" name="Freeform 1114">
                      <a:extLst>
                        <a:ext uri="{FF2B5EF4-FFF2-40B4-BE49-F238E27FC236}">
                          <a16:creationId xmlns:a16="http://schemas.microsoft.com/office/drawing/2014/main" id="{2074B9C8-1B54-4AC5-A914-C417478E5596}"/>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0" name="Freeform 1115">
                      <a:extLst>
                        <a:ext uri="{FF2B5EF4-FFF2-40B4-BE49-F238E27FC236}">
                          <a16:creationId xmlns:a16="http://schemas.microsoft.com/office/drawing/2014/main" id="{689CB091-1E6D-4113-AC04-2AB2D00EA6C0}"/>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1" name="Line 1116">
                      <a:extLst>
                        <a:ext uri="{FF2B5EF4-FFF2-40B4-BE49-F238E27FC236}">
                          <a16:creationId xmlns:a16="http://schemas.microsoft.com/office/drawing/2014/main" id="{DE77B1A9-688A-4F74-A3AD-C16784B7F497}"/>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2" name="Freeform 1117">
                      <a:extLst>
                        <a:ext uri="{FF2B5EF4-FFF2-40B4-BE49-F238E27FC236}">
                          <a16:creationId xmlns:a16="http://schemas.microsoft.com/office/drawing/2014/main" id="{C9AE9A73-E44A-4DBC-9FED-70568993AF2B}"/>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22" name="Group 1421">
                    <a:extLst>
                      <a:ext uri="{FF2B5EF4-FFF2-40B4-BE49-F238E27FC236}">
                        <a16:creationId xmlns:a16="http://schemas.microsoft.com/office/drawing/2014/main" id="{02395669-5725-445D-9812-5085B3106BA9}"/>
                      </a:ext>
                    </a:extLst>
                  </p:cNvPr>
                  <p:cNvGrpSpPr/>
                  <p:nvPr/>
                </p:nvGrpSpPr>
                <p:grpSpPr>
                  <a:xfrm rot="5400000">
                    <a:off x="61163" y="3089066"/>
                    <a:ext cx="204279" cy="154639"/>
                    <a:chOff x="10789627" y="2669430"/>
                    <a:chExt cx="283462" cy="214583"/>
                  </a:xfrm>
                  <a:grpFill/>
                </p:grpSpPr>
                <p:sp>
                  <p:nvSpPr>
                    <p:cNvPr id="1428" name="Freeform 1114">
                      <a:extLst>
                        <a:ext uri="{FF2B5EF4-FFF2-40B4-BE49-F238E27FC236}">
                          <a16:creationId xmlns:a16="http://schemas.microsoft.com/office/drawing/2014/main" id="{F2E1DEE1-1882-4878-85F8-C240E745565C}"/>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9" name="Freeform 1115">
                      <a:extLst>
                        <a:ext uri="{FF2B5EF4-FFF2-40B4-BE49-F238E27FC236}">
                          <a16:creationId xmlns:a16="http://schemas.microsoft.com/office/drawing/2014/main" id="{CE1CACBD-7F3F-48C8-B8C0-DCC8B642AABD}"/>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30" name="Line 1116">
                      <a:extLst>
                        <a:ext uri="{FF2B5EF4-FFF2-40B4-BE49-F238E27FC236}">
                          <a16:creationId xmlns:a16="http://schemas.microsoft.com/office/drawing/2014/main" id="{3EBE75CC-2E6D-476B-A802-ED9F864E2F1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31" name="Freeform 1117">
                      <a:extLst>
                        <a:ext uri="{FF2B5EF4-FFF2-40B4-BE49-F238E27FC236}">
                          <a16:creationId xmlns:a16="http://schemas.microsoft.com/office/drawing/2014/main" id="{742BB530-B7D7-401B-8D94-E3A6966D8399}"/>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23" name="Group 1422">
                    <a:extLst>
                      <a:ext uri="{FF2B5EF4-FFF2-40B4-BE49-F238E27FC236}">
                        <a16:creationId xmlns:a16="http://schemas.microsoft.com/office/drawing/2014/main" id="{5453EA57-A9E3-496C-8525-15B6218E1848}"/>
                      </a:ext>
                    </a:extLst>
                  </p:cNvPr>
                  <p:cNvGrpSpPr/>
                  <p:nvPr/>
                </p:nvGrpSpPr>
                <p:grpSpPr>
                  <a:xfrm rot="5400000">
                    <a:off x="61163" y="3346346"/>
                    <a:ext cx="204279" cy="154639"/>
                    <a:chOff x="10789627" y="2669430"/>
                    <a:chExt cx="283462" cy="214583"/>
                  </a:xfrm>
                  <a:grpFill/>
                </p:grpSpPr>
                <p:sp>
                  <p:nvSpPr>
                    <p:cNvPr id="1424" name="Freeform 1114">
                      <a:extLst>
                        <a:ext uri="{FF2B5EF4-FFF2-40B4-BE49-F238E27FC236}">
                          <a16:creationId xmlns:a16="http://schemas.microsoft.com/office/drawing/2014/main" id="{D0D431A0-45E7-4521-81BE-914EEA655F23}"/>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5" name="Freeform 1115">
                      <a:extLst>
                        <a:ext uri="{FF2B5EF4-FFF2-40B4-BE49-F238E27FC236}">
                          <a16:creationId xmlns:a16="http://schemas.microsoft.com/office/drawing/2014/main" id="{6B16C9B2-1CB0-4E85-979B-90A6D23B6269}"/>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6" name="Line 1116">
                      <a:extLst>
                        <a:ext uri="{FF2B5EF4-FFF2-40B4-BE49-F238E27FC236}">
                          <a16:creationId xmlns:a16="http://schemas.microsoft.com/office/drawing/2014/main" id="{659276EF-97DF-4B77-9993-69F141FD9A65}"/>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7" name="Freeform 1117">
                      <a:extLst>
                        <a:ext uri="{FF2B5EF4-FFF2-40B4-BE49-F238E27FC236}">
                          <a16:creationId xmlns:a16="http://schemas.microsoft.com/office/drawing/2014/main" id="{5BEDD920-4E80-410C-93F2-D9A8FDA38858}"/>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1085" name="Group 1084">
                  <a:extLst>
                    <a:ext uri="{FF2B5EF4-FFF2-40B4-BE49-F238E27FC236}">
                      <a16:creationId xmlns:a16="http://schemas.microsoft.com/office/drawing/2014/main" id="{4BD87A2B-9786-4761-894C-C3880DC1B904}"/>
                    </a:ext>
                  </a:extLst>
                </p:cNvPr>
                <p:cNvGrpSpPr/>
                <p:nvPr/>
              </p:nvGrpSpPr>
              <p:grpSpPr>
                <a:xfrm>
                  <a:off x="330448" y="2848817"/>
                  <a:ext cx="154639" cy="718839"/>
                  <a:chOff x="85983" y="2806966"/>
                  <a:chExt cx="154639" cy="718839"/>
                </a:xfrm>
                <a:grpFill/>
              </p:grpSpPr>
              <p:grpSp>
                <p:nvGrpSpPr>
                  <p:cNvPr id="1165" name="Group 1164">
                    <a:extLst>
                      <a:ext uri="{FF2B5EF4-FFF2-40B4-BE49-F238E27FC236}">
                        <a16:creationId xmlns:a16="http://schemas.microsoft.com/office/drawing/2014/main" id="{015CE69B-BF54-4BE6-96CB-53CA3D32A36C}"/>
                      </a:ext>
                    </a:extLst>
                  </p:cNvPr>
                  <p:cNvGrpSpPr/>
                  <p:nvPr/>
                </p:nvGrpSpPr>
                <p:grpSpPr>
                  <a:xfrm rot="5400000">
                    <a:off x="61163" y="2831786"/>
                    <a:ext cx="204279" cy="154639"/>
                    <a:chOff x="10789627" y="2669430"/>
                    <a:chExt cx="283462" cy="214583"/>
                  </a:xfrm>
                  <a:grpFill/>
                </p:grpSpPr>
                <p:sp>
                  <p:nvSpPr>
                    <p:cNvPr id="1417" name="Freeform 1114">
                      <a:extLst>
                        <a:ext uri="{FF2B5EF4-FFF2-40B4-BE49-F238E27FC236}">
                          <a16:creationId xmlns:a16="http://schemas.microsoft.com/office/drawing/2014/main" id="{D4D66316-289F-4F58-BF06-EA949CF63CDF}"/>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8" name="Freeform 1115">
                      <a:extLst>
                        <a:ext uri="{FF2B5EF4-FFF2-40B4-BE49-F238E27FC236}">
                          <a16:creationId xmlns:a16="http://schemas.microsoft.com/office/drawing/2014/main" id="{A86C3B7D-27F2-462C-9DE5-045DA79FED48}"/>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9" name="Line 1116">
                      <a:extLst>
                        <a:ext uri="{FF2B5EF4-FFF2-40B4-BE49-F238E27FC236}">
                          <a16:creationId xmlns:a16="http://schemas.microsoft.com/office/drawing/2014/main" id="{4E07B619-9001-44E8-BA46-82170FC80A87}"/>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0" name="Freeform 1117">
                      <a:extLst>
                        <a:ext uri="{FF2B5EF4-FFF2-40B4-BE49-F238E27FC236}">
                          <a16:creationId xmlns:a16="http://schemas.microsoft.com/office/drawing/2014/main" id="{45E8C9FC-CE4A-4D75-98A0-EC482B98F391}"/>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w="31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07" name="Group 1406">
                    <a:extLst>
                      <a:ext uri="{FF2B5EF4-FFF2-40B4-BE49-F238E27FC236}">
                        <a16:creationId xmlns:a16="http://schemas.microsoft.com/office/drawing/2014/main" id="{F85CA054-EDE0-4129-B4A5-98354CA80BE5}"/>
                      </a:ext>
                    </a:extLst>
                  </p:cNvPr>
                  <p:cNvGrpSpPr/>
                  <p:nvPr/>
                </p:nvGrpSpPr>
                <p:grpSpPr>
                  <a:xfrm rot="5400000">
                    <a:off x="61163" y="3089066"/>
                    <a:ext cx="204279" cy="154639"/>
                    <a:chOff x="10789627" y="2669430"/>
                    <a:chExt cx="283462" cy="214583"/>
                  </a:xfrm>
                  <a:grpFill/>
                </p:grpSpPr>
                <p:sp>
                  <p:nvSpPr>
                    <p:cNvPr id="1413" name="Freeform 1114">
                      <a:extLst>
                        <a:ext uri="{FF2B5EF4-FFF2-40B4-BE49-F238E27FC236}">
                          <a16:creationId xmlns:a16="http://schemas.microsoft.com/office/drawing/2014/main" id="{DF4E8B14-A03E-4AC7-AD24-A0EC6C5B84EB}"/>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4" name="Freeform 1115">
                      <a:extLst>
                        <a:ext uri="{FF2B5EF4-FFF2-40B4-BE49-F238E27FC236}">
                          <a16:creationId xmlns:a16="http://schemas.microsoft.com/office/drawing/2014/main" id="{F59548AA-DFEA-43C0-8680-C3E4F9A94397}"/>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5" name="Line 1116">
                      <a:extLst>
                        <a:ext uri="{FF2B5EF4-FFF2-40B4-BE49-F238E27FC236}">
                          <a16:creationId xmlns:a16="http://schemas.microsoft.com/office/drawing/2014/main" id="{6D25A294-C738-4FBE-9DD1-BFC211D6D2EC}"/>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6" name="Freeform 1117">
                      <a:extLst>
                        <a:ext uri="{FF2B5EF4-FFF2-40B4-BE49-F238E27FC236}">
                          <a16:creationId xmlns:a16="http://schemas.microsoft.com/office/drawing/2014/main" id="{70CF1CB8-0A14-405D-97DF-AF7A9A51FF59}"/>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08" name="Group 1407">
                    <a:extLst>
                      <a:ext uri="{FF2B5EF4-FFF2-40B4-BE49-F238E27FC236}">
                        <a16:creationId xmlns:a16="http://schemas.microsoft.com/office/drawing/2014/main" id="{745BDFC2-B036-4E41-83D2-0997C960AF0D}"/>
                      </a:ext>
                    </a:extLst>
                  </p:cNvPr>
                  <p:cNvGrpSpPr/>
                  <p:nvPr/>
                </p:nvGrpSpPr>
                <p:grpSpPr>
                  <a:xfrm rot="5400000">
                    <a:off x="61163" y="3346346"/>
                    <a:ext cx="204279" cy="154639"/>
                    <a:chOff x="10789627" y="2669430"/>
                    <a:chExt cx="283462" cy="214583"/>
                  </a:xfrm>
                  <a:grpFill/>
                </p:grpSpPr>
                <p:sp>
                  <p:nvSpPr>
                    <p:cNvPr id="1409" name="Freeform 1114">
                      <a:extLst>
                        <a:ext uri="{FF2B5EF4-FFF2-40B4-BE49-F238E27FC236}">
                          <a16:creationId xmlns:a16="http://schemas.microsoft.com/office/drawing/2014/main" id="{7B1AB42F-821B-4511-86BD-8D476139EE2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0" name="Freeform 1115">
                      <a:extLst>
                        <a:ext uri="{FF2B5EF4-FFF2-40B4-BE49-F238E27FC236}">
                          <a16:creationId xmlns:a16="http://schemas.microsoft.com/office/drawing/2014/main" id="{CF0A5EC7-EA2C-4C4D-95FB-FE27009213AC}"/>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1" name="Line 1116">
                      <a:extLst>
                        <a:ext uri="{FF2B5EF4-FFF2-40B4-BE49-F238E27FC236}">
                          <a16:creationId xmlns:a16="http://schemas.microsoft.com/office/drawing/2014/main" id="{A3E36DC9-A434-4E35-93B8-AF8B6AF2CA97}"/>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2" name="Freeform 1117">
                      <a:extLst>
                        <a:ext uri="{FF2B5EF4-FFF2-40B4-BE49-F238E27FC236}">
                          <a16:creationId xmlns:a16="http://schemas.microsoft.com/office/drawing/2014/main" id="{62B1612E-AB6B-4010-8952-7D892F136305}"/>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1086" name="Group 1085">
                  <a:extLst>
                    <a:ext uri="{FF2B5EF4-FFF2-40B4-BE49-F238E27FC236}">
                      <a16:creationId xmlns:a16="http://schemas.microsoft.com/office/drawing/2014/main" id="{375F3309-14DF-4305-8CE0-6A5A4949D5D3}"/>
                    </a:ext>
                  </a:extLst>
                </p:cNvPr>
                <p:cNvGrpSpPr/>
                <p:nvPr/>
              </p:nvGrpSpPr>
              <p:grpSpPr>
                <a:xfrm>
                  <a:off x="574912" y="2848817"/>
                  <a:ext cx="154639" cy="718839"/>
                  <a:chOff x="85983" y="2806966"/>
                  <a:chExt cx="154639" cy="718839"/>
                </a:xfrm>
                <a:grpFill/>
              </p:grpSpPr>
              <p:grpSp>
                <p:nvGrpSpPr>
                  <p:cNvPr id="1089" name="Group 1088">
                    <a:extLst>
                      <a:ext uri="{FF2B5EF4-FFF2-40B4-BE49-F238E27FC236}">
                        <a16:creationId xmlns:a16="http://schemas.microsoft.com/office/drawing/2014/main" id="{56BF8B8C-2071-455A-8A6A-992CB498A3FD}"/>
                      </a:ext>
                    </a:extLst>
                  </p:cNvPr>
                  <p:cNvGrpSpPr/>
                  <p:nvPr/>
                </p:nvGrpSpPr>
                <p:grpSpPr>
                  <a:xfrm rot="5400000">
                    <a:off x="61163" y="2831786"/>
                    <a:ext cx="204279" cy="154639"/>
                    <a:chOff x="10789627" y="2669430"/>
                    <a:chExt cx="283462" cy="214583"/>
                  </a:xfrm>
                  <a:grpFill/>
                </p:grpSpPr>
                <p:sp>
                  <p:nvSpPr>
                    <p:cNvPr id="1101" name="Freeform 1114">
                      <a:extLst>
                        <a:ext uri="{FF2B5EF4-FFF2-40B4-BE49-F238E27FC236}">
                          <a16:creationId xmlns:a16="http://schemas.microsoft.com/office/drawing/2014/main" id="{9011D3A4-1F46-4357-8117-253678328816}"/>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2" name="Freeform 1115">
                      <a:extLst>
                        <a:ext uri="{FF2B5EF4-FFF2-40B4-BE49-F238E27FC236}">
                          <a16:creationId xmlns:a16="http://schemas.microsoft.com/office/drawing/2014/main" id="{3AC23AEF-4751-4A26-AA00-92716BBDF994}"/>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3" name="Line 1116">
                      <a:extLst>
                        <a:ext uri="{FF2B5EF4-FFF2-40B4-BE49-F238E27FC236}">
                          <a16:creationId xmlns:a16="http://schemas.microsoft.com/office/drawing/2014/main" id="{FDBD6A9C-FBC9-4E14-95DF-FF6B43F16E72}"/>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4" name="Freeform 1117">
                      <a:extLst>
                        <a:ext uri="{FF2B5EF4-FFF2-40B4-BE49-F238E27FC236}">
                          <a16:creationId xmlns:a16="http://schemas.microsoft.com/office/drawing/2014/main" id="{5B71272B-0648-4F1A-B835-43005C663350}"/>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91" name="Group 1090">
                    <a:extLst>
                      <a:ext uri="{FF2B5EF4-FFF2-40B4-BE49-F238E27FC236}">
                        <a16:creationId xmlns:a16="http://schemas.microsoft.com/office/drawing/2014/main" id="{038F247B-0295-49E8-8CBF-2B901025CF43}"/>
                      </a:ext>
                    </a:extLst>
                  </p:cNvPr>
                  <p:cNvGrpSpPr/>
                  <p:nvPr/>
                </p:nvGrpSpPr>
                <p:grpSpPr>
                  <a:xfrm rot="5400000">
                    <a:off x="61163" y="3089066"/>
                    <a:ext cx="204279" cy="154639"/>
                    <a:chOff x="10789627" y="2669430"/>
                    <a:chExt cx="283462" cy="214583"/>
                  </a:xfrm>
                  <a:grpFill/>
                </p:grpSpPr>
                <p:sp>
                  <p:nvSpPr>
                    <p:cNvPr id="1097" name="Freeform 1114">
                      <a:extLst>
                        <a:ext uri="{FF2B5EF4-FFF2-40B4-BE49-F238E27FC236}">
                          <a16:creationId xmlns:a16="http://schemas.microsoft.com/office/drawing/2014/main" id="{7757ECD9-0433-4C86-A778-AE227CFA6838}"/>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8" name="Freeform 1115">
                      <a:extLst>
                        <a:ext uri="{FF2B5EF4-FFF2-40B4-BE49-F238E27FC236}">
                          <a16:creationId xmlns:a16="http://schemas.microsoft.com/office/drawing/2014/main" id="{16485F2B-8485-480E-9740-29C8C2C31515}"/>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9" name="Line 1116">
                      <a:extLst>
                        <a:ext uri="{FF2B5EF4-FFF2-40B4-BE49-F238E27FC236}">
                          <a16:creationId xmlns:a16="http://schemas.microsoft.com/office/drawing/2014/main" id="{766C25B9-6255-49D6-9EF7-B9C44E239EE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0" name="Freeform 1117">
                      <a:extLst>
                        <a:ext uri="{FF2B5EF4-FFF2-40B4-BE49-F238E27FC236}">
                          <a16:creationId xmlns:a16="http://schemas.microsoft.com/office/drawing/2014/main" id="{31CEB893-9843-4D4E-B0E1-6D61A7192385}"/>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92" name="Group 1091">
                    <a:extLst>
                      <a:ext uri="{FF2B5EF4-FFF2-40B4-BE49-F238E27FC236}">
                        <a16:creationId xmlns:a16="http://schemas.microsoft.com/office/drawing/2014/main" id="{0EF4F721-A8DD-4588-B50A-DB510678C8F9}"/>
                      </a:ext>
                    </a:extLst>
                  </p:cNvPr>
                  <p:cNvGrpSpPr/>
                  <p:nvPr/>
                </p:nvGrpSpPr>
                <p:grpSpPr>
                  <a:xfrm rot="5400000">
                    <a:off x="61163" y="3346346"/>
                    <a:ext cx="204279" cy="154639"/>
                    <a:chOff x="10789627" y="2669430"/>
                    <a:chExt cx="283462" cy="214583"/>
                  </a:xfrm>
                  <a:grpFill/>
                </p:grpSpPr>
                <p:sp>
                  <p:nvSpPr>
                    <p:cNvPr id="1093" name="Freeform 1114">
                      <a:extLst>
                        <a:ext uri="{FF2B5EF4-FFF2-40B4-BE49-F238E27FC236}">
                          <a16:creationId xmlns:a16="http://schemas.microsoft.com/office/drawing/2014/main" id="{53431C5F-CF81-460D-A8E0-F0942EB0A224}"/>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4" name="Freeform 1115">
                      <a:extLst>
                        <a:ext uri="{FF2B5EF4-FFF2-40B4-BE49-F238E27FC236}">
                          <a16:creationId xmlns:a16="http://schemas.microsoft.com/office/drawing/2014/main" id="{D0C63DBA-777B-4ECA-949B-4ABE7DDF548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5" name="Line 1116">
                      <a:extLst>
                        <a:ext uri="{FF2B5EF4-FFF2-40B4-BE49-F238E27FC236}">
                          <a16:creationId xmlns:a16="http://schemas.microsoft.com/office/drawing/2014/main" id="{E5D80AA8-965A-41C8-B74A-00C1613E678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6" name="Freeform 1117">
                      <a:extLst>
                        <a:ext uri="{FF2B5EF4-FFF2-40B4-BE49-F238E27FC236}">
                          <a16:creationId xmlns:a16="http://schemas.microsoft.com/office/drawing/2014/main" id="{15C1E2E9-C39C-4491-81D1-9EBEEC5E9D0C}"/>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047" name="Group 1046">
                <a:extLst>
                  <a:ext uri="{FF2B5EF4-FFF2-40B4-BE49-F238E27FC236}">
                    <a16:creationId xmlns:a16="http://schemas.microsoft.com/office/drawing/2014/main" id="{52148B1C-FAFB-4F99-85DB-DA343B0EFBED}"/>
                  </a:ext>
                </a:extLst>
              </p:cNvPr>
              <p:cNvGrpSpPr/>
              <p:nvPr/>
            </p:nvGrpSpPr>
            <p:grpSpPr>
              <a:xfrm rot="5400000">
                <a:off x="3134902" y="2974641"/>
                <a:ext cx="220679" cy="167056"/>
                <a:chOff x="10789631" y="2669430"/>
                <a:chExt cx="283462" cy="214583"/>
              </a:xfrm>
              <a:solidFill>
                <a:srgbClr val="C00000"/>
              </a:solidFill>
            </p:grpSpPr>
            <p:sp>
              <p:nvSpPr>
                <p:cNvPr id="1080" name="Freeform 1114">
                  <a:extLst>
                    <a:ext uri="{FF2B5EF4-FFF2-40B4-BE49-F238E27FC236}">
                      <a16:creationId xmlns:a16="http://schemas.microsoft.com/office/drawing/2014/main" id="{4F509839-A2B0-41EA-B8B1-C225D7B4460F}"/>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1" name="Freeform 1115">
                  <a:extLst>
                    <a:ext uri="{FF2B5EF4-FFF2-40B4-BE49-F238E27FC236}">
                      <a16:creationId xmlns:a16="http://schemas.microsoft.com/office/drawing/2014/main" id="{DC3D7B90-7F68-4BBF-AB19-58A7F6D4111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2" name="Line 1116">
                  <a:extLst>
                    <a:ext uri="{FF2B5EF4-FFF2-40B4-BE49-F238E27FC236}">
                      <a16:creationId xmlns:a16="http://schemas.microsoft.com/office/drawing/2014/main" id="{8DC0C52C-4511-4F2E-A746-AE36B8227510}"/>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3" name="Freeform 1117">
                  <a:extLst>
                    <a:ext uri="{FF2B5EF4-FFF2-40B4-BE49-F238E27FC236}">
                      <a16:creationId xmlns:a16="http://schemas.microsoft.com/office/drawing/2014/main" id="{546EBF5A-D412-4DDB-AD67-BC2277677C84}"/>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48" name="Group 1047">
                <a:extLst>
                  <a:ext uri="{FF2B5EF4-FFF2-40B4-BE49-F238E27FC236}">
                    <a16:creationId xmlns:a16="http://schemas.microsoft.com/office/drawing/2014/main" id="{2D50C91B-6B07-47E4-B8A0-2DD8CF32771F}"/>
                  </a:ext>
                </a:extLst>
              </p:cNvPr>
              <p:cNvGrpSpPr/>
              <p:nvPr/>
            </p:nvGrpSpPr>
            <p:grpSpPr>
              <a:xfrm rot="5400000">
                <a:off x="3039469" y="2196356"/>
                <a:ext cx="220679" cy="159682"/>
                <a:chOff x="10789628" y="2669430"/>
                <a:chExt cx="283462" cy="205111"/>
              </a:xfrm>
              <a:solidFill>
                <a:srgbClr val="C00000"/>
              </a:solidFill>
            </p:grpSpPr>
            <p:sp>
              <p:nvSpPr>
                <p:cNvPr id="1076" name="Freeform 1114">
                  <a:extLst>
                    <a:ext uri="{FF2B5EF4-FFF2-40B4-BE49-F238E27FC236}">
                      <a16:creationId xmlns:a16="http://schemas.microsoft.com/office/drawing/2014/main" id="{0882709D-C0C0-4AFB-A3B2-EA116BE9497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7" name="Freeform 1115">
                  <a:extLst>
                    <a:ext uri="{FF2B5EF4-FFF2-40B4-BE49-F238E27FC236}">
                      <a16:creationId xmlns:a16="http://schemas.microsoft.com/office/drawing/2014/main" id="{163D3CDA-C2DD-4C1A-83EA-21B34EE0262F}"/>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8" name="Line 1116">
                  <a:extLst>
                    <a:ext uri="{FF2B5EF4-FFF2-40B4-BE49-F238E27FC236}">
                      <a16:creationId xmlns:a16="http://schemas.microsoft.com/office/drawing/2014/main" id="{A4ECDDB1-4B92-4BB9-A126-8A58B04FACA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9" name="Freeform 1117">
                  <a:extLst>
                    <a:ext uri="{FF2B5EF4-FFF2-40B4-BE49-F238E27FC236}">
                      <a16:creationId xmlns:a16="http://schemas.microsoft.com/office/drawing/2014/main" id="{CE3BEC9C-D4D9-4C3F-8036-D105742ACC63}"/>
                    </a:ext>
                  </a:extLst>
                </p:cNvPr>
                <p:cNvSpPr>
                  <a:spLocks noEditPoints="1"/>
                </p:cNvSpPr>
                <p:nvPr/>
              </p:nvSpPr>
              <p:spPr bwMode="auto">
                <a:xfrm>
                  <a:off x="10789628" y="2707643"/>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49" name="Group 1048">
                <a:extLst>
                  <a:ext uri="{FF2B5EF4-FFF2-40B4-BE49-F238E27FC236}">
                    <a16:creationId xmlns:a16="http://schemas.microsoft.com/office/drawing/2014/main" id="{7931BDC8-E205-45C3-AB3D-4C37D71EDD62}"/>
                  </a:ext>
                </a:extLst>
              </p:cNvPr>
              <p:cNvGrpSpPr/>
              <p:nvPr/>
            </p:nvGrpSpPr>
            <p:grpSpPr>
              <a:xfrm rot="5400000">
                <a:off x="4199449" y="3143248"/>
                <a:ext cx="240811" cy="182297"/>
                <a:chOff x="10789627" y="2669430"/>
                <a:chExt cx="283462" cy="214583"/>
              </a:xfrm>
              <a:solidFill>
                <a:srgbClr val="C00000"/>
              </a:solidFill>
            </p:grpSpPr>
            <p:sp>
              <p:nvSpPr>
                <p:cNvPr id="1072" name="Freeform 1114">
                  <a:extLst>
                    <a:ext uri="{FF2B5EF4-FFF2-40B4-BE49-F238E27FC236}">
                      <a16:creationId xmlns:a16="http://schemas.microsoft.com/office/drawing/2014/main" id="{4CFB380F-2C29-4A31-87DB-5A0CF48CC5D5}"/>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3" name="Freeform 1115">
                  <a:extLst>
                    <a:ext uri="{FF2B5EF4-FFF2-40B4-BE49-F238E27FC236}">
                      <a16:creationId xmlns:a16="http://schemas.microsoft.com/office/drawing/2014/main" id="{A9FB2014-145D-41A9-A545-CB11E72CF122}"/>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4" name="Line 1116">
                  <a:extLst>
                    <a:ext uri="{FF2B5EF4-FFF2-40B4-BE49-F238E27FC236}">
                      <a16:creationId xmlns:a16="http://schemas.microsoft.com/office/drawing/2014/main" id="{7DE69BEA-8B69-4019-B918-2D8D70617E3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5" name="Freeform 1117">
                  <a:extLst>
                    <a:ext uri="{FF2B5EF4-FFF2-40B4-BE49-F238E27FC236}">
                      <a16:creationId xmlns:a16="http://schemas.microsoft.com/office/drawing/2014/main" id="{CD6367F7-E5FE-4843-880E-6A30235CD2D1}"/>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50" name="Group 1049">
                <a:extLst>
                  <a:ext uri="{FF2B5EF4-FFF2-40B4-BE49-F238E27FC236}">
                    <a16:creationId xmlns:a16="http://schemas.microsoft.com/office/drawing/2014/main" id="{10178BD9-13B8-4F2D-B259-6C6FA9139967}"/>
                  </a:ext>
                </a:extLst>
              </p:cNvPr>
              <p:cNvGrpSpPr/>
              <p:nvPr/>
            </p:nvGrpSpPr>
            <p:grpSpPr>
              <a:xfrm rot="5400000">
                <a:off x="3045990" y="3870835"/>
                <a:ext cx="220679" cy="167056"/>
                <a:chOff x="10789631" y="2669430"/>
                <a:chExt cx="283462" cy="214583"/>
              </a:xfrm>
              <a:solidFill>
                <a:srgbClr val="C00000"/>
              </a:solidFill>
            </p:grpSpPr>
            <p:sp>
              <p:nvSpPr>
                <p:cNvPr id="1051" name="Freeform 1114">
                  <a:extLst>
                    <a:ext uri="{FF2B5EF4-FFF2-40B4-BE49-F238E27FC236}">
                      <a16:creationId xmlns:a16="http://schemas.microsoft.com/office/drawing/2014/main" id="{E7A26BB7-2C20-41B0-990C-34CBEA893425}"/>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2" name="Freeform 1115">
                  <a:extLst>
                    <a:ext uri="{FF2B5EF4-FFF2-40B4-BE49-F238E27FC236}">
                      <a16:creationId xmlns:a16="http://schemas.microsoft.com/office/drawing/2014/main" id="{1201F3F4-B701-4AFA-A527-A083EAC86F96}"/>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3" name="Line 1116">
                  <a:extLst>
                    <a:ext uri="{FF2B5EF4-FFF2-40B4-BE49-F238E27FC236}">
                      <a16:creationId xmlns:a16="http://schemas.microsoft.com/office/drawing/2014/main" id="{C5D98DBF-0530-4439-BE1F-9CC12843D8FB}"/>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1" name="Freeform 1117">
                  <a:extLst>
                    <a:ext uri="{FF2B5EF4-FFF2-40B4-BE49-F238E27FC236}">
                      <a16:creationId xmlns:a16="http://schemas.microsoft.com/office/drawing/2014/main" id="{7DF1559E-0EC4-4DA0-82C1-8474965C7F0B}"/>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711" name="Group 710">
              <a:extLst>
                <a:ext uri="{FF2B5EF4-FFF2-40B4-BE49-F238E27FC236}">
                  <a16:creationId xmlns:a16="http://schemas.microsoft.com/office/drawing/2014/main" id="{892A9C82-EB71-4F8A-B478-BCAD7346A56E}"/>
                </a:ext>
              </a:extLst>
            </p:cNvPr>
            <p:cNvGrpSpPr/>
            <p:nvPr/>
          </p:nvGrpSpPr>
          <p:grpSpPr>
            <a:xfrm>
              <a:off x="7698122" y="2000269"/>
              <a:ext cx="2737416" cy="2052410"/>
              <a:chOff x="7698122" y="2000269"/>
              <a:chExt cx="2737416" cy="2052410"/>
            </a:xfrm>
          </p:grpSpPr>
          <p:sp>
            <p:nvSpPr>
              <p:cNvPr id="715" name="Rectangle 714">
                <a:extLst>
                  <a:ext uri="{FF2B5EF4-FFF2-40B4-BE49-F238E27FC236}">
                    <a16:creationId xmlns:a16="http://schemas.microsoft.com/office/drawing/2014/main" id="{FAD035FC-8EB4-4CE3-AC97-6E8B0293CD1F}"/>
                  </a:ext>
                </a:extLst>
              </p:cNvPr>
              <p:cNvSpPr/>
              <p:nvPr/>
            </p:nvSpPr>
            <p:spPr>
              <a:xfrm flipH="1">
                <a:off x="9316799" y="2000269"/>
                <a:ext cx="1118739"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990"/>
                    </a:solidFill>
                    <a:effectLst/>
                    <a:uLnTx/>
                    <a:uFillTx/>
                    <a:latin typeface="Open Sans"/>
                    <a:ea typeface="+mn-ea"/>
                    <a:cs typeface="+mn-cs"/>
                  </a:rPr>
                  <a:t>Traffic Generator</a:t>
                </a:r>
                <a:endParaRPr kumimoji="0" lang="x-none" sz="1200" b="1" i="0" u="none" strike="noStrike" kern="1200" cap="none" spc="0" normalizeH="0" baseline="0" noProof="0">
                  <a:ln>
                    <a:noFill/>
                  </a:ln>
                  <a:solidFill>
                    <a:srgbClr val="004990"/>
                  </a:solidFill>
                  <a:effectLst/>
                  <a:uLnTx/>
                  <a:uFillTx/>
                  <a:latin typeface="Open Sans"/>
                  <a:ea typeface="+mn-ea"/>
                  <a:cs typeface="+mn-cs"/>
                </a:endParaRPr>
              </a:p>
            </p:txBody>
          </p:sp>
          <p:sp>
            <p:nvSpPr>
              <p:cNvPr id="716" name="Freeform 5">
                <a:extLst>
                  <a:ext uri="{FF2B5EF4-FFF2-40B4-BE49-F238E27FC236}">
                    <a16:creationId xmlns:a16="http://schemas.microsoft.com/office/drawing/2014/main" id="{E14B9069-6403-4740-BA53-1F03F8CF4EA6}"/>
                  </a:ext>
                </a:extLst>
              </p:cNvPr>
              <p:cNvSpPr>
                <a:spLocks/>
              </p:cNvSpPr>
              <p:nvPr/>
            </p:nvSpPr>
            <p:spPr bwMode="auto">
              <a:xfrm rot="16200000" flipH="1">
                <a:off x="9254965" y="2628996"/>
                <a:ext cx="1153217" cy="985672"/>
              </a:xfrm>
              <a:custGeom>
                <a:avLst/>
                <a:gdLst>
                  <a:gd name="T0" fmla="*/ 182 w 647"/>
                  <a:gd name="T1" fmla="*/ 553 h 553"/>
                  <a:gd name="T2" fmla="*/ 68 w 647"/>
                  <a:gd name="T3" fmla="*/ 553 h 553"/>
                  <a:gd name="T4" fmla="*/ 68 w 647"/>
                  <a:gd name="T5" fmla="*/ 553 h 553"/>
                  <a:gd name="T6" fmla="*/ 54 w 647"/>
                  <a:gd name="T7" fmla="*/ 551 h 553"/>
                  <a:gd name="T8" fmla="*/ 42 w 647"/>
                  <a:gd name="T9" fmla="*/ 547 h 553"/>
                  <a:gd name="T10" fmla="*/ 30 w 647"/>
                  <a:gd name="T11" fmla="*/ 541 h 553"/>
                  <a:gd name="T12" fmla="*/ 20 w 647"/>
                  <a:gd name="T13" fmla="*/ 533 h 553"/>
                  <a:gd name="T14" fmla="*/ 12 w 647"/>
                  <a:gd name="T15" fmla="*/ 523 h 553"/>
                  <a:gd name="T16" fmla="*/ 6 w 647"/>
                  <a:gd name="T17" fmla="*/ 511 h 553"/>
                  <a:gd name="T18" fmla="*/ 2 w 647"/>
                  <a:gd name="T19" fmla="*/ 497 h 553"/>
                  <a:gd name="T20" fmla="*/ 0 w 647"/>
                  <a:gd name="T21" fmla="*/ 485 h 553"/>
                  <a:gd name="T22" fmla="*/ 0 w 647"/>
                  <a:gd name="T23" fmla="*/ 70 h 553"/>
                  <a:gd name="T24" fmla="*/ 0 w 647"/>
                  <a:gd name="T25" fmla="*/ 70 h 553"/>
                  <a:gd name="T26" fmla="*/ 2 w 647"/>
                  <a:gd name="T27" fmla="*/ 56 h 553"/>
                  <a:gd name="T28" fmla="*/ 6 w 647"/>
                  <a:gd name="T29" fmla="*/ 42 h 553"/>
                  <a:gd name="T30" fmla="*/ 12 w 647"/>
                  <a:gd name="T31" fmla="*/ 30 h 553"/>
                  <a:gd name="T32" fmla="*/ 20 w 647"/>
                  <a:gd name="T33" fmla="*/ 20 h 553"/>
                  <a:gd name="T34" fmla="*/ 30 w 647"/>
                  <a:gd name="T35" fmla="*/ 12 h 553"/>
                  <a:gd name="T36" fmla="*/ 42 w 647"/>
                  <a:gd name="T37" fmla="*/ 6 h 553"/>
                  <a:gd name="T38" fmla="*/ 54 w 647"/>
                  <a:gd name="T39" fmla="*/ 2 h 553"/>
                  <a:gd name="T40" fmla="*/ 68 w 647"/>
                  <a:gd name="T41" fmla="*/ 0 h 553"/>
                  <a:gd name="T42" fmla="*/ 579 w 647"/>
                  <a:gd name="T43" fmla="*/ 0 h 553"/>
                  <a:gd name="T44" fmla="*/ 579 w 647"/>
                  <a:gd name="T45" fmla="*/ 0 h 553"/>
                  <a:gd name="T46" fmla="*/ 593 w 647"/>
                  <a:gd name="T47" fmla="*/ 2 h 553"/>
                  <a:gd name="T48" fmla="*/ 605 w 647"/>
                  <a:gd name="T49" fmla="*/ 6 h 553"/>
                  <a:gd name="T50" fmla="*/ 617 w 647"/>
                  <a:gd name="T51" fmla="*/ 12 h 553"/>
                  <a:gd name="T52" fmla="*/ 627 w 647"/>
                  <a:gd name="T53" fmla="*/ 20 h 553"/>
                  <a:gd name="T54" fmla="*/ 635 w 647"/>
                  <a:gd name="T55" fmla="*/ 30 h 553"/>
                  <a:gd name="T56" fmla="*/ 641 w 647"/>
                  <a:gd name="T57" fmla="*/ 42 h 553"/>
                  <a:gd name="T58" fmla="*/ 645 w 647"/>
                  <a:gd name="T59" fmla="*/ 56 h 553"/>
                  <a:gd name="T60" fmla="*/ 647 w 647"/>
                  <a:gd name="T61" fmla="*/ 70 h 553"/>
                  <a:gd name="T62" fmla="*/ 647 w 647"/>
                  <a:gd name="T63" fmla="*/ 485 h 553"/>
                  <a:gd name="T64" fmla="*/ 647 w 647"/>
                  <a:gd name="T65" fmla="*/ 485 h 553"/>
                  <a:gd name="T66" fmla="*/ 645 w 647"/>
                  <a:gd name="T67" fmla="*/ 497 h 553"/>
                  <a:gd name="T68" fmla="*/ 641 w 647"/>
                  <a:gd name="T69" fmla="*/ 511 h 553"/>
                  <a:gd name="T70" fmla="*/ 635 w 647"/>
                  <a:gd name="T71" fmla="*/ 523 h 553"/>
                  <a:gd name="T72" fmla="*/ 627 w 647"/>
                  <a:gd name="T73" fmla="*/ 533 h 553"/>
                  <a:gd name="T74" fmla="*/ 617 w 647"/>
                  <a:gd name="T75" fmla="*/ 541 h 553"/>
                  <a:gd name="T76" fmla="*/ 605 w 647"/>
                  <a:gd name="T77" fmla="*/ 547 h 553"/>
                  <a:gd name="T78" fmla="*/ 593 w 647"/>
                  <a:gd name="T79" fmla="*/ 551 h 553"/>
                  <a:gd name="T80" fmla="*/ 579 w 647"/>
                  <a:gd name="T81" fmla="*/ 553 h 553"/>
                  <a:gd name="T82" fmla="*/ 457 w 647"/>
                  <a:gd name="T83"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 h="553">
                    <a:moveTo>
                      <a:pt x="182" y="553"/>
                    </a:moveTo>
                    <a:lnTo>
                      <a:pt x="68" y="553"/>
                    </a:lnTo>
                    <a:lnTo>
                      <a:pt x="68" y="553"/>
                    </a:lnTo>
                    <a:lnTo>
                      <a:pt x="54" y="551"/>
                    </a:lnTo>
                    <a:lnTo>
                      <a:pt x="42" y="547"/>
                    </a:lnTo>
                    <a:lnTo>
                      <a:pt x="30" y="541"/>
                    </a:lnTo>
                    <a:lnTo>
                      <a:pt x="20" y="533"/>
                    </a:lnTo>
                    <a:lnTo>
                      <a:pt x="12" y="523"/>
                    </a:lnTo>
                    <a:lnTo>
                      <a:pt x="6" y="511"/>
                    </a:lnTo>
                    <a:lnTo>
                      <a:pt x="2" y="497"/>
                    </a:lnTo>
                    <a:lnTo>
                      <a:pt x="0" y="485"/>
                    </a:lnTo>
                    <a:lnTo>
                      <a:pt x="0" y="70"/>
                    </a:lnTo>
                    <a:lnTo>
                      <a:pt x="0" y="70"/>
                    </a:lnTo>
                    <a:lnTo>
                      <a:pt x="2" y="56"/>
                    </a:lnTo>
                    <a:lnTo>
                      <a:pt x="6" y="42"/>
                    </a:lnTo>
                    <a:lnTo>
                      <a:pt x="12" y="30"/>
                    </a:lnTo>
                    <a:lnTo>
                      <a:pt x="20" y="20"/>
                    </a:lnTo>
                    <a:lnTo>
                      <a:pt x="30" y="12"/>
                    </a:lnTo>
                    <a:lnTo>
                      <a:pt x="42" y="6"/>
                    </a:lnTo>
                    <a:lnTo>
                      <a:pt x="54" y="2"/>
                    </a:lnTo>
                    <a:lnTo>
                      <a:pt x="68" y="0"/>
                    </a:lnTo>
                    <a:lnTo>
                      <a:pt x="579" y="0"/>
                    </a:lnTo>
                    <a:lnTo>
                      <a:pt x="579" y="0"/>
                    </a:lnTo>
                    <a:lnTo>
                      <a:pt x="593" y="2"/>
                    </a:lnTo>
                    <a:lnTo>
                      <a:pt x="605" y="6"/>
                    </a:lnTo>
                    <a:lnTo>
                      <a:pt x="617" y="12"/>
                    </a:lnTo>
                    <a:lnTo>
                      <a:pt x="627" y="20"/>
                    </a:lnTo>
                    <a:lnTo>
                      <a:pt x="635" y="30"/>
                    </a:lnTo>
                    <a:lnTo>
                      <a:pt x="641" y="42"/>
                    </a:lnTo>
                    <a:lnTo>
                      <a:pt x="645" y="56"/>
                    </a:lnTo>
                    <a:lnTo>
                      <a:pt x="647" y="70"/>
                    </a:lnTo>
                    <a:lnTo>
                      <a:pt x="647" y="485"/>
                    </a:lnTo>
                    <a:lnTo>
                      <a:pt x="647" y="485"/>
                    </a:lnTo>
                    <a:lnTo>
                      <a:pt x="645" y="497"/>
                    </a:lnTo>
                    <a:lnTo>
                      <a:pt x="641" y="511"/>
                    </a:lnTo>
                    <a:lnTo>
                      <a:pt x="635" y="523"/>
                    </a:lnTo>
                    <a:lnTo>
                      <a:pt x="627" y="533"/>
                    </a:lnTo>
                    <a:lnTo>
                      <a:pt x="617" y="541"/>
                    </a:lnTo>
                    <a:lnTo>
                      <a:pt x="605" y="547"/>
                    </a:lnTo>
                    <a:lnTo>
                      <a:pt x="593" y="551"/>
                    </a:lnTo>
                    <a:lnTo>
                      <a:pt x="579" y="553"/>
                    </a:lnTo>
                    <a:lnTo>
                      <a:pt x="457" y="553"/>
                    </a:lnTo>
                  </a:path>
                </a:pathLst>
              </a:custGeom>
              <a:solidFill>
                <a:schemeClr val="bg1">
                  <a:lumMod val="95000"/>
                </a:schemeClr>
              </a:solid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17" name="Freeform 7">
                <a:extLst>
                  <a:ext uri="{FF2B5EF4-FFF2-40B4-BE49-F238E27FC236}">
                    <a16:creationId xmlns:a16="http://schemas.microsoft.com/office/drawing/2014/main" id="{CE9152FD-1FFD-41C1-8AF7-BD7A8C476EF3}"/>
                  </a:ext>
                </a:extLst>
              </p:cNvPr>
              <p:cNvSpPr>
                <a:spLocks/>
              </p:cNvSpPr>
              <p:nvPr/>
            </p:nvSpPr>
            <p:spPr bwMode="auto">
              <a:xfrm rot="16200000" flipH="1">
                <a:off x="8925221" y="3191370"/>
                <a:ext cx="260230" cy="566806"/>
              </a:xfrm>
              <a:custGeom>
                <a:avLst/>
                <a:gdLst>
                  <a:gd name="T0" fmla="*/ 0 w 146"/>
                  <a:gd name="T1" fmla="*/ 318 h 318"/>
                  <a:gd name="T2" fmla="*/ 0 w 146"/>
                  <a:gd name="T3" fmla="*/ 216 h 318"/>
                  <a:gd name="T4" fmla="*/ 146 w 146"/>
                  <a:gd name="T5" fmla="*/ 216 h 318"/>
                  <a:gd name="T6" fmla="*/ 146 w 146"/>
                  <a:gd name="T7" fmla="*/ 0 h 318"/>
                </a:gdLst>
                <a:ahLst/>
                <a:cxnLst>
                  <a:cxn ang="0">
                    <a:pos x="T0" y="T1"/>
                  </a:cxn>
                  <a:cxn ang="0">
                    <a:pos x="T2" y="T3"/>
                  </a:cxn>
                  <a:cxn ang="0">
                    <a:pos x="T4" y="T5"/>
                  </a:cxn>
                  <a:cxn ang="0">
                    <a:pos x="T6" y="T7"/>
                  </a:cxn>
                </a:cxnLst>
                <a:rect l="0" t="0" r="r" b="b"/>
                <a:pathLst>
                  <a:path w="146" h="318">
                    <a:moveTo>
                      <a:pt x="0" y="318"/>
                    </a:moveTo>
                    <a:lnTo>
                      <a:pt x="0" y="216"/>
                    </a:lnTo>
                    <a:lnTo>
                      <a:pt x="146" y="216"/>
                    </a:lnTo>
                    <a:lnTo>
                      <a:pt x="146"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7" name="Freeform 11">
                <a:extLst>
                  <a:ext uri="{FF2B5EF4-FFF2-40B4-BE49-F238E27FC236}">
                    <a16:creationId xmlns:a16="http://schemas.microsoft.com/office/drawing/2014/main" id="{593B469E-4D14-4A54-AF54-471384CFCBEF}"/>
                  </a:ext>
                </a:extLst>
              </p:cNvPr>
              <p:cNvSpPr>
                <a:spLocks/>
              </p:cNvSpPr>
              <p:nvPr/>
            </p:nvSpPr>
            <p:spPr bwMode="auto">
              <a:xfrm rot="16200000" flipH="1">
                <a:off x="8927002" y="2468581"/>
                <a:ext cx="256666" cy="566806"/>
              </a:xfrm>
              <a:custGeom>
                <a:avLst/>
                <a:gdLst>
                  <a:gd name="T0" fmla="*/ 144 w 144"/>
                  <a:gd name="T1" fmla="*/ 318 h 318"/>
                  <a:gd name="T2" fmla="*/ 144 w 144"/>
                  <a:gd name="T3" fmla="*/ 216 h 318"/>
                  <a:gd name="T4" fmla="*/ 0 w 144"/>
                  <a:gd name="T5" fmla="*/ 216 h 318"/>
                  <a:gd name="T6" fmla="*/ 0 w 144"/>
                  <a:gd name="T7" fmla="*/ 0 h 318"/>
                </a:gdLst>
                <a:ahLst/>
                <a:cxnLst>
                  <a:cxn ang="0">
                    <a:pos x="T0" y="T1"/>
                  </a:cxn>
                  <a:cxn ang="0">
                    <a:pos x="T2" y="T3"/>
                  </a:cxn>
                  <a:cxn ang="0">
                    <a:pos x="T4" y="T5"/>
                  </a:cxn>
                  <a:cxn ang="0">
                    <a:pos x="T6" y="T7"/>
                  </a:cxn>
                </a:cxnLst>
                <a:rect l="0" t="0" r="r" b="b"/>
                <a:pathLst>
                  <a:path w="144" h="318">
                    <a:moveTo>
                      <a:pt x="144" y="318"/>
                    </a:moveTo>
                    <a:lnTo>
                      <a:pt x="144" y="216"/>
                    </a:lnTo>
                    <a:lnTo>
                      <a:pt x="0" y="216"/>
                    </a:ln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8" name="Freeform 15">
                <a:extLst>
                  <a:ext uri="{FF2B5EF4-FFF2-40B4-BE49-F238E27FC236}">
                    <a16:creationId xmlns:a16="http://schemas.microsoft.com/office/drawing/2014/main" id="{2AD8A4EB-4D21-4F2D-A67B-2CD29B89380D}"/>
                  </a:ext>
                </a:extLst>
              </p:cNvPr>
              <p:cNvSpPr>
                <a:spLocks/>
              </p:cNvSpPr>
              <p:nvPr/>
            </p:nvSpPr>
            <p:spPr bwMode="auto">
              <a:xfrm rot="16200000" flipH="1">
                <a:off x="9165397" y="2928817"/>
                <a:ext cx="53659" cy="293026"/>
              </a:xfrm>
              <a:custGeom>
                <a:avLst/>
                <a:gdLst>
                  <a:gd name="T0" fmla="*/ 0 w 68"/>
                  <a:gd name="T1" fmla="*/ 330 h 330"/>
                  <a:gd name="T2" fmla="*/ 0 w 68"/>
                  <a:gd name="T3" fmla="*/ 108 h 330"/>
                  <a:gd name="T4" fmla="*/ 68 w 68"/>
                  <a:gd name="T5" fmla="*/ 42 h 330"/>
                  <a:gd name="T6" fmla="*/ 68 w 68"/>
                  <a:gd name="T7" fmla="*/ 0 h 330"/>
                  <a:gd name="connsiteX0" fmla="*/ 0 w 10000"/>
                  <a:gd name="connsiteY0" fmla="*/ 8727 h 8727"/>
                  <a:gd name="connsiteX1" fmla="*/ 0 w 10000"/>
                  <a:gd name="connsiteY1" fmla="*/ 2000 h 8727"/>
                  <a:gd name="connsiteX2" fmla="*/ 10000 w 10000"/>
                  <a:gd name="connsiteY2" fmla="*/ 0 h 8727"/>
                  <a:gd name="connsiteX0" fmla="*/ 0 w 0"/>
                  <a:gd name="connsiteY0" fmla="*/ 7708 h 7708"/>
                  <a:gd name="connsiteX1" fmla="*/ 0 w 0"/>
                  <a:gd name="connsiteY1" fmla="*/ 0 h 7708"/>
                </a:gdLst>
                <a:ahLst/>
                <a:cxnLst>
                  <a:cxn ang="0">
                    <a:pos x="connsiteX0" y="connsiteY0"/>
                  </a:cxn>
                  <a:cxn ang="0">
                    <a:pos x="connsiteX1" y="connsiteY1"/>
                  </a:cxn>
                </a:cxnLst>
                <a:rect l="l" t="t" r="r" b="b"/>
                <a:pathLst>
                  <a:path h="7708">
                    <a:moveTo>
                      <a:pt x="0" y="7708"/>
                    </a:move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9" name="Freeform 25">
                <a:extLst>
                  <a:ext uri="{FF2B5EF4-FFF2-40B4-BE49-F238E27FC236}">
                    <a16:creationId xmlns:a16="http://schemas.microsoft.com/office/drawing/2014/main" id="{F613D94F-AE09-4336-A597-4BCED9CBAB8B}"/>
                  </a:ext>
                </a:extLst>
              </p:cNvPr>
              <p:cNvSpPr>
                <a:spLocks/>
              </p:cNvSpPr>
              <p:nvPr/>
            </p:nvSpPr>
            <p:spPr bwMode="auto">
              <a:xfrm rot="16200000" flipH="1">
                <a:off x="9023871" y="3642934"/>
                <a:ext cx="477684" cy="152051"/>
              </a:xfrm>
              <a:custGeom>
                <a:avLst/>
                <a:gdLst>
                  <a:gd name="T0" fmla="*/ 0 w 268"/>
                  <a:gd name="T1" fmla="*/ 120 h 120"/>
                  <a:gd name="T2" fmla="*/ 0 w 268"/>
                  <a:gd name="T3" fmla="*/ 72 h 120"/>
                  <a:gd name="T4" fmla="*/ 268 w 268"/>
                  <a:gd name="T5" fmla="*/ 72 h 120"/>
                  <a:gd name="T6" fmla="*/ 268 w 268"/>
                  <a:gd name="T7" fmla="*/ 0 h 120"/>
                </a:gdLst>
                <a:ahLst/>
                <a:cxnLst>
                  <a:cxn ang="0">
                    <a:pos x="T0" y="T1"/>
                  </a:cxn>
                  <a:cxn ang="0">
                    <a:pos x="T2" y="T3"/>
                  </a:cxn>
                  <a:cxn ang="0">
                    <a:pos x="T4" y="T5"/>
                  </a:cxn>
                  <a:cxn ang="0">
                    <a:pos x="T6" y="T7"/>
                  </a:cxn>
                </a:cxnLst>
                <a:rect l="0" t="0" r="r" b="b"/>
                <a:pathLst>
                  <a:path w="268" h="120">
                    <a:moveTo>
                      <a:pt x="0" y="120"/>
                    </a:moveTo>
                    <a:lnTo>
                      <a:pt x="0" y="72"/>
                    </a:lnTo>
                    <a:lnTo>
                      <a:pt x="268" y="72"/>
                    </a:lnTo>
                    <a:lnTo>
                      <a:pt x="268"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0" name="Freeform 27">
                <a:extLst>
                  <a:ext uri="{FF2B5EF4-FFF2-40B4-BE49-F238E27FC236}">
                    <a16:creationId xmlns:a16="http://schemas.microsoft.com/office/drawing/2014/main" id="{D99D378C-762D-48BE-BF7C-A7A7F0E076B3}"/>
                  </a:ext>
                </a:extLst>
              </p:cNvPr>
              <p:cNvSpPr>
                <a:spLocks/>
              </p:cNvSpPr>
              <p:nvPr/>
            </p:nvSpPr>
            <p:spPr bwMode="auto">
              <a:xfrm rot="16200000" flipH="1">
                <a:off x="8992951" y="2402631"/>
                <a:ext cx="477684" cy="213889"/>
              </a:xfrm>
              <a:custGeom>
                <a:avLst/>
                <a:gdLst>
                  <a:gd name="T0" fmla="*/ 268 w 268"/>
                  <a:gd name="T1" fmla="*/ 120 h 120"/>
                  <a:gd name="T2" fmla="*/ 268 w 268"/>
                  <a:gd name="T3" fmla="*/ 72 h 120"/>
                  <a:gd name="T4" fmla="*/ 0 w 268"/>
                  <a:gd name="T5" fmla="*/ 72 h 120"/>
                  <a:gd name="T6" fmla="*/ 0 w 268"/>
                  <a:gd name="T7" fmla="*/ 0 h 120"/>
                </a:gdLst>
                <a:ahLst/>
                <a:cxnLst>
                  <a:cxn ang="0">
                    <a:pos x="T0" y="T1"/>
                  </a:cxn>
                  <a:cxn ang="0">
                    <a:pos x="T2" y="T3"/>
                  </a:cxn>
                  <a:cxn ang="0">
                    <a:pos x="T4" y="T5"/>
                  </a:cxn>
                  <a:cxn ang="0">
                    <a:pos x="T6" y="T7"/>
                  </a:cxn>
                </a:cxnLst>
                <a:rect l="0" t="0" r="r" b="b"/>
                <a:pathLst>
                  <a:path w="268" h="120">
                    <a:moveTo>
                      <a:pt x="268" y="120"/>
                    </a:moveTo>
                    <a:lnTo>
                      <a:pt x="268" y="72"/>
                    </a:lnTo>
                    <a:lnTo>
                      <a:pt x="0" y="72"/>
                    </a:ln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1" name="Freeform 66">
                <a:extLst>
                  <a:ext uri="{FF2B5EF4-FFF2-40B4-BE49-F238E27FC236}">
                    <a16:creationId xmlns:a16="http://schemas.microsoft.com/office/drawing/2014/main" id="{4BC1F01C-F198-42A6-B422-AC46D1254C8C}"/>
                  </a:ext>
                </a:extLst>
              </p:cNvPr>
              <p:cNvSpPr/>
              <p:nvPr/>
            </p:nvSpPr>
            <p:spPr>
              <a:xfrm>
                <a:off x="8551711" y="3518186"/>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42" name="Group 741">
                <a:extLst>
                  <a:ext uri="{FF2B5EF4-FFF2-40B4-BE49-F238E27FC236}">
                    <a16:creationId xmlns:a16="http://schemas.microsoft.com/office/drawing/2014/main" id="{2C54D1B7-0CD4-4E35-876E-6A9BEA46D4F1}"/>
                  </a:ext>
                </a:extLst>
              </p:cNvPr>
              <p:cNvGrpSpPr/>
              <p:nvPr/>
            </p:nvGrpSpPr>
            <p:grpSpPr>
              <a:xfrm>
                <a:off x="8876091" y="2929380"/>
                <a:ext cx="163466" cy="219983"/>
                <a:chOff x="9902129" y="2944585"/>
                <a:chExt cx="163466" cy="219983"/>
              </a:xfrm>
            </p:grpSpPr>
            <p:sp>
              <p:nvSpPr>
                <p:cNvPr id="1027" name="Freeform 12">
                  <a:extLst>
                    <a:ext uri="{FF2B5EF4-FFF2-40B4-BE49-F238E27FC236}">
                      <a16:creationId xmlns:a16="http://schemas.microsoft.com/office/drawing/2014/main" id="{52DB0D8C-A669-4F0B-85AE-A043704FAE53}"/>
                    </a:ext>
                  </a:extLst>
                </p:cNvPr>
                <p:cNvSpPr>
                  <a:spLocks/>
                </p:cNvSpPr>
                <p:nvPr/>
              </p:nvSpPr>
              <p:spPr bwMode="auto">
                <a:xfrm rot="10800000">
                  <a:off x="9902129" y="2944585"/>
                  <a:ext cx="163466" cy="219983"/>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8" name="Freeform 13">
                  <a:extLst>
                    <a:ext uri="{FF2B5EF4-FFF2-40B4-BE49-F238E27FC236}">
                      <a16:creationId xmlns:a16="http://schemas.microsoft.com/office/drawing/2014/main" id="{F5FF5872-CB75-46DF-8552-36FF46E79E5A}"/>
                    </a:ext>
                  </a:extLst>
                </p:cNvPr>
                <p:cNvSpPr>
                  <a:spLocks/>
                </p:cNvSpPr>
                <p:nvPr/>
              </p:nvSpPr>
              <p:spPr bwMode="auto">
                <a:xfrm rot="10800000">
                  <a:off x="9909979" y="2944585"/>
                  <a:ext cx="42583" cy="42584"/>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9" name="Line 17">
                  <a:extLst>
                    <a:ext uri="{FF2B5EF4-FFF2-40B4-BE49-F238E27FC236}">
                      <a16:creationId xmlns:a16="http://schemas.microsoft.com/office/drawing/2014/main" id="{0235F5F2-7B7D-4E08-89BD-11C2251A76BE}"/>
                    </a:ext>
                  </a:extLst>
                </p:cNvPr>
                <p:cNvSpPr>
                  <a:spLocks noChangeShapeType="1"/>
                </p:cNvSpPr>
                <p:nvPr/>
              </p:nvSpPr>
              <p:spPr bwMode="auto">
                <a:xfrm rot="10800000" flipH="1">
                  <a:off x="9939022" y="3071853"/>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1" name="Line 18">
                  <a:extLst>
                    <a:ext uri="{FF2B5EF4-FFF2-40B4-BE49-F238E27FC236}">
                      <a16:creationId xmlns:a16="http://schemas.microsoft.com/office/drawing/2014/main" id="{DBFFF875-E6A8-46B4-853B-CF4C195860A3}"/>
                    </a:ext>
                  </a:extLst>
                </p:cNvPr>
                <p:cNvSpPr>
                  <a:spLocks noChangeShapeType="1"/>
                </p:cNvSpPr>
                <p:nvPr/>
              </p:nvSpPr>
              <p:spPr bwMode="auto">
                <a:xfrm rot="10800000" flipH="1">
                  <a:off x="9939022" y="3050722"/>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2" name="Line 19">
                  <a:extLst>
                    <a:ext uri="{FF2B5EF4-FFF2-40B4-BE49-F238E27FC236}">
                      <a16:creationId xmlns:a16="http://schemas.microsoft.com/office/drawing/2014/main" id="{F690A092-2EB7-4042-BD07-F8884E1F3E20}"/>
                    </a:ext>
                  </a:extLst>
                </p:cNvPr>
                <p:cNvSpPr>
                  <a:spLocks noChangeShapeType="1"/>
                </p:cNvSpPr>
                <p:nvPr/>
              </p:nvSpPr>
              <p:spPr bwMode="auto">
                <a:xfrm rot="10800000" flipH="1">
                  <a:off x="9939022" y="3029591"/>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3" name="Line 20">
                  <a:extLst>
                    <a:ext uri="{FF2B5EF4-FFF2-40B4-BE49-F238E27FC236}">
                      <a16:creationId xmlns:a16="http://schemas.microsoft.com/office/drawing/2014/main" id="{3D8EEBB7-62E1-42F4-A27A-B7080D6B7034}"/>
                    </a:ext>
                  </a:extLst>
                </p:cNvPr>
                <p:cNvSpPr>
                  <a:spLocks noChangeShapeType="1"/>
                </p:cNvSpPr>
                <p:nvPr/>
              </p:nvSpPr>
              <p:spPr bwMode="auto">
                <a:xfrm rot="10800000" flipH="1">
                  <a:off x="9939022" y="3008460"/>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5" name="Line 17">
                  <a:extLst>
                    <a:ext uri="{FF2B5EF4-FFF2-40B4-BE49-F238E27FC236}">
                      <a16:creationId xmlns:a16="http://schemas.microsoft.com/office/drawing/2014/main" id="{76131D04-6696-4848-B01B-EF05EC424B01}"/>
                    </a:ext>
                  </a:extLst>
                </p:cNvPr>
                <p:cNvSpPr>
                  <a:spLocks noChangeShapeType="1"/>
                </p:cNvSpPr>
                <p:nvPr/>
              </p:nvSpPr>
              <p:spPr bwMode="auto">
                <a:xfrm rot="10800000" flipH="1">
                  <a:off x="9939022" y="3092984"/>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6" name="Line 17">
                  <a:extLst>
                    <a:ext uri="{FF2B5EF4-FFF2-40B4-BE49-F238E27FC236}">
                      <a16:creationId xmlns:a16="http://schemas.microsoft.com/office/drawing/2014/main" id="{73F926F0-CE4F-4BE5-A316-535722A5ABCE}"/>
                    </a:ext>
                  </a:extLst>
                </p:cNvPr>
                <p:cNvSpPr>
                  <a:spLocks noChangeShapeType="1"/>
                </p:cNvSpPr>
                <p:nvPr/>
              </p:nvSpPr>
              <p:spPr bwMode="auto">
                <a:xfrm rot="10800000" flipH="1">
                  <a:off x="9937453" y="3114116"/>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43" name="Freeform 90">
                <a:extLst>
                  <a:ext uri="{FF2B5EF4-FFF2-40B4-BE49-F238E27FC236}">
                    <a16:creationId xmlns:a16="http://schemas.microsoft.com/office/drawing/2014/main" id="{0DC3196C-08BA-4465-B692-0371A38B48AA}"/>
                  </a:ext>
                </a:extLst>
              </p:cNvPr>
              <p:cNvSpPr/>
              <p:nvPr/>
            </p:nvSpPr>
            <p:spPr>
              <a:xfrm>
                <a:off x="8912355" y="2198248"/>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4" name="Freeform 66">
                <a:extLst>
                  <a:ext uri="{FF2B5EF4-FFF2-40B4-BE49-F238E27FC236}">
                    <a16:creationId xmlns:a16="http://schemas.microsoft.com/office/drawing/2014/main" id="{F87D2B80-2CA3-4E8B-8DFA-505B3DC92321}"/>
                  </a:ext>
                </a:extLst>
              </p:cNvPr>
              <p:cNvSpPr/>
              <p:nvPr/>
            </p:nvSpPr>
            <p:spPr>
              <a:xfrm>
                <a:off x="8561953" y="2527375"/>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45" name="Group 744">
                <a:extLst>
                  <a:ext uri="{FF2B5EF4-FFF2-40B4-BE49-F238E27FC236}">
                    <a16:creationId xmlns:a16="http://schemas.microsoft.com/office/drawing/2014/main" id="{80F0733D-0B70-457F-B6A6-2FF78B826618}"/>
                  </a:ext>
                </a:extLst>
              </p:cNvPr>
              <p:cNvGrpSpPr/>
              <p:nvPr/>
            </p:nvGrpSpPr>
            <p:grpSpPr>
              <a:xfrm>
                <a:off x="8881140" y="3857770"/>
                <a:ext cx="297766" cy="194909"/>
                <a:chOff x="9907179" y="3686623"/>
                <a:chExt cx="297766" cy="194909"/>
              </a:xfrm>
            </p:grpSpPr>
            <p:sp>
              <p:nvSpPr>
                <p:cNvPr id="1012" name="Rectangle 5">
                  <a:extLst>
                    <a:ext uri="{FF2B5EF4-FFF2-40B4-BE49-F238E27FC236}">
                      <a16:creationId xmlns:a16="http://schemas.microsoft.com/office/drawing/2014/main" id="{2E380493-E708-413D-B660-6F93F6927634}"/>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3" name="Rectangle 6">
                  <a:extLst>
                    <a:ext uri="{FF2B5EF4-FFF2-40B4-BE49-F238E27FC236}">
                      <a16:creationId xmlns:a16="http://schemas.microsoft.com/office/drawing/2014/main" id="{C6CB303C-EE17-4226-9799-A89A8BF832E3}"/>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4" name="Rectangle 7">
                  <a:extLst>
                    <a:ext uri="{FF2B5EF4-FFF2-40B4-BE49-F238E27FC236}">
                      <a16:creationId xmlns:a16="http://schemas.microsoft.com/office/drawing/2014/main" id="{6AE6BBAF-F77E-4EB8-8480-5BE290DF90A0}"/>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5" name="Line 8">
                  <a:extLst>
                    <a:ext uri="{FF2B5EF4-FFF2-40B4-BE49-F238E27FC236}">
                      <a16:creationId xmlns:a16="http://schemas.microsoft.com/office/drawing/2014/main" id="{379FA149-137D-4620-8F01-58877DEE5883}"/>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6" name="Rectangle 9">
                  <a:extLst>
                    <a:ext uri="{FF2B5EF4-FFF2-40B4-BE49-F238E27FC236}">
                      <a16:creationId xmlns:a16="http://schemas.microsoft.com/office/drawing/2014/main" id="{B0726137-1F09-43C4-8346-DD51B2160774}"/>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7" name="Rectangle 10">
                  <a:extLst>
                    <a:ext uri="{FF2B5EF4-FFF2-40B4-BE49-F238E27FC236}">
                      <a16:creationId xmlns:a16="http://schemas.microsoft.com/office/drawing/2014/main" id="{FB878298-E24A-44BD-8AE4-D7B43E76B861}"/>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8" name="Rectangle 11">
                  <a:extLst>
                    <a:ext uri="{FF2B5EF4-FFF2-40B4-BE49-F238E27FC236}">
                      <a16:creationId xmlns:a16="http://schemas.microsoft.com/office/drawing/2014/main" id="{5F82063E-8576-4803-8334-E3FF311812C6}"/>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019" name="Group 1018">
                  <a:extLst>
                    <a:ext uri="{FF2B5EF4-FFF2-40B4-BE49-F238E27FC236}">
                      <a16:creationId xmlns:a16="http://schemas.microsoft.com/office/drawing/2014/main" id="{1F7A7BDA-7C3C-4B2D-9D51-5FDBDBD6053C}"/>
                    </a:ext>
                  </a:extLst>
                </p:cNvPr>
                <p:cNvGrpSpPr/>
                <p:nvPr/>
              </p:nvGrpSpPr>
              <p:grpSpPr>
                <a:xfrm>
                  <a:off x="10077211" y="3742282"/>
                  <a:ext cx="127734" cy="127735"/>
                  <a:chOff x="3544590" y="5274737"/>
                  <a:chExt cx="183348" cy="183348"/>
                </a:xfrm>
              </p:grpSpPr>
              <p:sp>
                <p:nvSpPr>
                  <p:cNvPr id="1020" name="Oval 1019">
                    <a:extLst>
                      <a:ext uri="{FF2B5EF4-FFF2-40B4-BE49-F238E27FC236}">
                        <a16:creationId xmlns:a16="http://schemas.microsoft.com/office/drawing/2014/main" id="{7EAB2953-2A2F-4C74-85FC-6E9CBB031F3F}"/>
                      </a:ext>
                    </a:extLst>
                  </p:cNvPr>
                  <p:cNvSpPr/>
                  <p:nvPr/>
                </p:nvSpPr>
                <p:spPr>
                  <a:xfrm>
                    <a:off x="3544590" y="5274737"/>
                    <a:ext cx="183348" cy="1833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021" name="Group 1020">
                    <a:extLst>
                      <a:ext uri="{FF2B5EF4-FFF2-40B4-BE49-F238E27FC236}">
                        <a16:creationId xmlns:a16="http://schemas.microsoft.com/office/drawing/2014/main" id="{0C749C4B-3B75-47FD-8E4C-E86228A759A3}"/>
                      </a:ext>
                    </a:extLst>
                  </p:cNvPr>
                  <p:cNvGrpSpPr/>
                  <p:nvPr/>
                </p:nvGrpSpPr>
                <p:grpSpPr>
                  <a:xfrm>
                    <a:off x="3548064" y="5278211"/>
                    <a:ext cx="176400" cy="176400"/>
                    <a:chOff x="950913" y="4162425"/>
                    <a:chExt cx="1169987" cy="1169988"/>
                  </a:xfrm>
                </p:grpSpPr>
                <p:sp>
                  <p:nvSpPr>
                    <p:cNvPr id="1022" name="Freeform 15">
                      <a:extLst>
                        <a:ext uri="{FF2B5EF4-FFF2-40B4-BE49-F238E27FC236}">
                          <a16:creationId xmlns:a16="http://schemas.microsoft.com/office/drawing/2014/main" id="{E6E1C3EC-00C9-439F-8731-F7B2EDCC12E7}"/>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3" name="Freeform 16">
                      <a:extLst>
                        <a:ext uri="{FF2B5EF4-FFF2-40B4-BE49-F238E27FC236}">
                          <a16:creationId xmlns:a16="http://schemas.microsoft.com/office/drawing/2014/main" id="{71D9A339-D790-49DB-B152-F4138911DD2D}"/>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4" name="Freeform 17">
                      <a:extLst>
                        <a:ext uri="{FF2B5EF4-FFF2-40B4-BE49-F238E27FC236}">
                          <a16:creationId xmlns:a16="http://schemas.microsoft.com/office/drawing/2014/main" id="{552C9BE6-A08E-4AA8-B0CF-5625F5F14C30}"/>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5" name="Freeform 18">
                      <a:extLst>
                        <a:ext uri="{FF2B5EF4-FFF2-40B4-BE49-F238E27FC236}">
                          <a16:creationId xmlns:a16="http://schemas.microsoft.com/office/drawing/2014/main" id="{EA6A9029-803F-4071-BECE-CCE20D8FE6C8}"/>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6" name="Freeform 19">
                      <a:extLst>
                        <a:ext uri="{FF2B5EF4-FFF2-40B4-BE49-F238E27FC236}">
                          <a16:creationId xmlns:a16="http://schemas.microsoft.com/office/drawing/2014/main" id="{EF079340-494F-465C-9598-BC3558DC567C}"/>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746" name="Freeform 90">
                <a:extLst>
                  <a:ext uri="{FF2B5EF4-FFF2-40B4-BE49-F238E27FC236}">
                    <a16:creationId xmlns:a16="http://schemas.microsoft.com/office/drawing/2014/main" id="{F91F93EA-CAF7-40B2-BC43-038300F5C8F5}"/>
                  </a:ext>
                </a:extLst>
              </p:cNvPr>
              <p:cNvSpPr/>
              <p:nvPr/>
            </p:nvSpPr>
            <p:spPr>
              <a:xfrm>
                <a:off x="9409057" y="2979429"/>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7" name="Freeform 66">
                <a:extLst>
                  <a:ext uri="{FF2B5EF4-FFF2-40B4-BE49-F238E27FC236}">
                    <a16:creationId xmlns:a16="http://schemas.microsoft.com/office/drawing/2014/main" id="{50F32CDB-A21B-46C4-890A-A0A7A4421F76}"/>
                  </a:ext>
                </a:extLst>
              </p:cNvPr>
              <p:cNvSpPr/>
              <p:nvPr/>
            </p:nvSpPr>
            <p:spPr>
              <a:xfrm>
                <a:off x="9409057" y="3161448"/>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1" name="Freeform 90">
                <a:extLst>
                  <a:ext uri="{FF2B5EF4-FFF2-40B4-BE49-F238E27FC236}">
                    <a16:creationId xmlns:a16="http://schemas.microsoft.com/office/drawing/2014/main" id="{144B6F84-41A7-4722-A916-AFD4B889E4C1}"/>
                  </a:ext>
                </a:extLst>
              </p:cNvPr>
              <p:cNvSpPr/>
              <p:nvPr/>
            </p:nvSpPr>
            <p:spPr>
              <a:xfrm>
                <a:off x="9709425" y="3189596"/>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7" name="Freeform 66">
                <a:extLst>
                  <a:ext uri="{FF2B5EF4-FFF2-40B4-BE49-F238E27FC236}">
                    <a16:creationId xmlns:a16="http://schemas.microsoft.com/office/drawing/2014/main" id="{883E9643-C9E1-4680-8BEF-874861E82EAD}"/>
                  </a:ext>
                </a:extLst>
              </p:cNvPr>
              <p:cNvSpPr/>
              <p:nvPr/>
            </p:nvSpPr>
            <p:spPr>
              <a:xfrm>
                <a:off x="9709425" y="3401327"/>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8" name="Freeform 90">
                <a:extLst>
                  <a:ext uri="{FF2B5EF4-FFF2-40B4-BE49-F238E27FC236}">
                    <a16:creationId xmlns:a16="http://schemas.microsoft.com/office/drawing/2014/main" id="{62D12859-AB5F-4E11-B396-0D8610E0567B}"/>
                  </a:ext>
                </a:extLst>
              </p:cNvPr>
              <p:cNvSpPr/>
              <p:nvPr/>
            </p:nvSpPr>
            <p:spPr>
              <a:xfrm>
                <a:off x="9999329" y="2944040"/>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9" name="Freeform 66">
                <a:extLst>
                  <a:ext uri="{FF2B5EF4-FFF2-40B4-BE49-F238E27FC236}">
                    <a16:creationId xmlns:a16="http://schemas.microsoft.com/office/drawing/2014/main" id="{DA5DEC22-6526-470A-82A9-63BE4255988A}"/>
                  </a:ext>
                </a:extLst>
              </p:cNvPr>
              <p:cNvSpPr/>
              <p:nvPr/>
            </p:nvSpPr>
            <p:spPr>
              <a:xfrm>
                <a:off x="9709425" y="2966634"/>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60" name="Group 759">
                <a:extLst>
                  <a:ext uri="{FF2B5EF4-FFF2-40B4-BE49-F238E27FC236}">
                    <a16:creationId xmlns:a16="http://schemas.microsoft.com/office/drawing/2014/main" id="{908C7234-03D6-4BB0-A46F-05AFA9CD8430}"/>
                  </a:ext>
                </a:extLst>
              </p:cNvPr>
              <p:cNvGrpSpPr/>
              <p:nvPr/>
            </p:nvGrpSpPr>
            <p:grpSpPr>
              <a:xfrm>
                <a:off x="10026725" y="3357929"/>
                <a:ext cx="163466" cy="219983"/>
                <a:chOff x="1088967" y="4414853"/>
                <a:chExt cx="872886" cy="1174675"/>
              </a:xfrm>
            </p:grpSpPr>
            <p:sp>
              <p:nvSpPr>
                <p:cNvPr id="1004" name="Freeform 12">
                  <a:extLst>
                    <a:ext uri="{FF2B5EF4-FFF2-40B4-BE49-F238E27FC236}">
                      <a16:creationId xmlns:a16="http://schemas.microsoft.com/office/drawing/2014/main" id="{E8AEC39F-9B69-4A12-89FC-C74E2A6CCF56}"/>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5" name="Freeform 13">
                  <a:extLst>
                    <a:ext uri="{FF2B5EF4-FFF2-40B4-BE49-F238E27FC236}">
                      <a16:creationId xmlns:a16="http://schemas.microsoft.com/office/drawing/2014/main" id="{A553EF17-13F0-425E-9B4F-E3C6E3EE41D7}"/>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6" name="Line 17">
                  <a:extLst>
                    <a:ext uri="{FF2B5EF4-FFF2-40B4-BE49-F238E27FC236}">
                      <a16:creationId xmlns:a16="http://schemas.microsoft.com/office/drawing/2014/main" id="{A9C86223-E8E8-4AF6-95D4-348E4B3ACD6A}"/>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7" name="Line 18">
                  <a:extLst>
                    <a:ext uri="{FF2B5EF4-FFF2-40B4-BE49-F238E27FC236}">
                      <a16:creationId xmlns:a16="http://schemas.microsoft.com/office/drawing/2014/main" id="{48174E90-C482-4787-ABB2-A0FEE0B2F1FC}"/>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8" name="Line 19">
                  <a:extLst>
                    <a:ext uri="{FF2B5EF4-FFF2-40B4-BE49-F238E27FC236}">
                      <a16:creationId xmlns:a16="http://schemas.microsoft.com/office/drawing/2014/main" id="{FF842695-4D3E-4C26-B2F6-742C2ED51B06}"/>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9" name="Line 20">
                  <a:extLst>
                    <a:ext uri="{FF2B5EF4-FFF2-40B4-BE49-F238E27FC236}">
                      <a16:creationId xmlns:a16="http://schemas.microsoft.com/office/drawing/2014/main" id="{5F681C26-EC8D-4863-9F1D-8DBA46C1BEFE}"/>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0" name="Line 17">
                  <a:extLst>
                    <a:ext uri="{FF2B5EF4-FFF2-40B4-BE49-F238E27FC236}">
                      <a16:creationId xmlns:a16="http://schemas.microsoft.com/office/drawing/2014/main" id="{4117CC34-1090-43B3-91FA-4C79BFCDD604}"/>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1" name="Line 17">
                  <a:extLst>
                    <a:ext uri="{FF2B5EF4-FFF2-40B4-BE49-F238E27FC236}">
                      <a16:creationId xmlns:a16="http://schemas.microsoft.com/office/drawing/2014/main" id="{8C1FBE06-5BCD-487B-821F-6713AC148E47}"/>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1" name="Group 760">
                <a:extLst>
                  <a:ext uri="{FF2B5EF4-FFF2-40B4-BE49-F238E27FC236}">
                    <a16:creationId xmlns:a16="http://schemas.microsoft.com/office/drawing/2014/main" id="{328B0D2F-DE23-4712-B247-AF7EC0374AEA}"/>
                  </a:ext>
                </a:extLst>
              </p:cNvPr>
              <p:cNvGrpSpPr/>
              <p:nvPr/>
            </p:nvGrpSpPr>
            <p:grpSpPr>
              <a:xfrm>
                <a:off x="9436453" y="2665752"/>
                <a:ext cx="163466" cy="219983"/>
                <a:chOff x="1088967" y="4414853"/>
                <a:chExt cx="872886" cy="1174675"/>
              </a:xfrm>
            </p:grpSpPr>
            <p:sp>
              <p:nvSpPr>
                <p:cNvPr id="934" name="Freeform 12">
                  <a:extLst>
                    <a:ext uri="{FF2B5EF4-FFF2-40B4-BE49-F238E27FC236}">
                      <a16:creationId xmlns:a16="http://schemas.microsoft.com/office/drawing/2014/main" id="{A328EB2B-A2CA-45D7-9F31-97D25E7109A8}"/>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5" name="Freeform 13">
                  <a:extLst>
                    <a:ext uri="{FF2B5EF4-FFF2-40B4-BE49-F238E27FC236}">
                      <a16:creationId xmlns:a16="http://schemas.microsoft.com/office/drawing/2014/main" id="{43E4569F-FA9C-4832-BAA3-FA98753FC98C}"/>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6" name="Line 17">
                  <a:extLst>
                    <a:ext uri="{FF2B5EF4-FFF2-40B4-BE49-F238E27FC236}">
                      <a16:creationId xmlns:a16="http://schemas.microsoft.com/office/drawing/2014/main" id="{51E2A90B-DFC5-4F08-84E8-418FD8119750}"/>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7" name="Line 18">
                  <a:extLst>
                    <a:ext uri="{FF2B5EF4-FFF2-40B4-BE49-F238E27FC236}">
                      <a16:creationId xmlns:a16="http://schemas.microsoft.com/office/drawing/2014/main" id="{753CDC3B-C4BE-429D-8BC7-BFAEF8D95B35}"/>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8" name="Line 19">
                  <a:extLst>
                    <a:ext uri="{FF2B5EF4-FFF2-40B4-BE49-F238E27FC236}">
                      <a16:creationId xmlns:a16="http://schemas.microsoft.com/office/drawing/2014/main" id="{DDD3E732-772B-4133-8D4D-FA3533082957}"/>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9" name="Line 20">
                  <a:extLst>
                    <a:ext uri="{FF2B5EF4-FFF2-40B4-BE49-F238E27FC236}">
                      <a16:creationId xmlns:a16="http://schemas.microsoft.com/office/drawing/2014/main" id="{130292FD-2BF0-4041-8F7C-DB95FBE3698F}"/>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0" name="Line 17">
                  <a:extLst>
                    <a:ext uri="{FF2B5EF4-FFF2-40B4-BE49-F238E27FC236}">
                      <a16:creationId xmlns:a16="http://schemas.microsoft.com/office/drawing/2014/main" id="{8CA07430-E555-46D8-AF32-5940F18F1FDB}"/>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3" name="Line 17">
                  <a:extLst>
                    <a:ext uri="{FF2B5EF4-FFF2-40B4-BE49-F238E27FC236}">
                      <a16:creationId xmlns:a16="http://schemas.microsoft.com/office/drawing/2014/main" id="{04937874-D86A-4777-84A4-34BBC57856C8}"/>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2" name="Group 761">
                <a:extLst>
                  <a:ext uri="{FF2B5EF4-FFF2-40B4-BE49-F238E27FC236}">
                    <a16:creationId xmlns:a16="http://schemas.microsoft.com/office/drawing/2014/main" id="{E24E7FDB-9A61-4AAE-9DDC-F369F377CBA1}"/>
                  </a:ext>
                </a:extLst>
              </p:cNvPr>
              <p:cNvGrpSpPr/>
              <p:nvPr/>
            </p:nvGrpSpPr>
            <p:grpSpPr>
              <a:xfrm>
                <a:off x="10026725" y="2667394"/>
                <a:ext cx="163466" cy="219983"/>
                <a:chOff x="1088967" y="4414853"/>
                <a:chExt cx="872886" cy="1174675"/>
              </a:xfrm>
            </p:grpSpPr>
            <p:sp>
              <p:nvSpPr>
                <p:cNvPr id="926" name="Freeform 12">
                  <a:extLst>
                    <a:ext uri="{FF2B5EF4-FFF2-40B4-BE49-F238E27FC236}">
                      <a16:creationId xmlns:a16="http://schemas.microsoft.com/office/drawing/2014/main" id="{271DA32A-6828-420F-BD95-69BAFC6C8825}"/>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7" name="Freeform 13">
                  <a:extLst>
                    <a:ext uri="{FF2B5EF4-FFF2-40B4-BE49-F238E27FC236}">
                      <a16:creationId xmlns:a16="http://schemas.microsoft.com/office/drawing/2014/main" id="{FB252182-4EA8-48DC-B973-C44BD8BBEABF}"/>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8" name="Line 17">
                  <a:extLst>
                    <a:ext uri="{FF2B5EF4-FFF2-40B4-BE49-F238E27FC236}">
                      <a16:creationId xmlns:a16="http://schemas.microsoft.com/office/drawing/2014/main" id="{D72867B2-C0FC-4C96-A8DC-F66FFCA29CC7}"/>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9" name="Line 18">
                  <a:extLst>
                    <a:ext uri="{FF2B5EF4-FFF2-40B4-BE49-F238E27FC236}">
                      <a16:creationId xmlns:a16="http://schemas.microsoft.com/office/drawing/2014/main" id="{49A85445-6D5E-45DC-A2F8-143FEFE976C8}"/>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0" name="Line 19">
                  <a:extLst>
                    <a:ext uri="{FF2B5EF4-FFF2-40B4-BE49-F238E27FC236}">
                      <a16:creationId xmlns:a16="http://schemas.microsoft.com/office/drawing/2014/main" id="{1BE5B95D-5C1C-4CEF-8E62-9EA5D1A9E3B8}"/>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1" name="Line 20">
                  <a:extLst>
                    <a:ext uri="{FF2B5EF4-FFF2-40B4-BE49-F238E27FC236}">
                      <a16:creationId xmlns:a16="http://schemas.microsoft.com/office/drawing/2014/main" id="{B291DB1C-1B22-49D3-B23B-FCBD4D2C96F1}"/>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2" name="Line 17">
                  <a:extLst>
                    <a:ext uri="{FF2B5EF4-FFF2-40B4-BE49-F238E27FC236}">
                      <a16:creationId xmlns:a16="http://schemas.microsoft.com/office/drawing/2014/main" id="{9AB80AE8-D978-4498-95A2-5FF56F686BAB}"/>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3" name="Line 17">
                  <a:extLst>
                    <a:ext uri="{FF2B5EF4-FFF2-40B4-BE49-F238E27FC236}">
                      <a16:creationId xmlns:a16="http://schemas.microsoft.com/office/drawing/2014/main" id="{B97D525D-456F-47E1-8220-704FC7A564F1}"/>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3" name="Group 762">
                <a:extLst>
                  <a:ext uri="{FF2B5EF4-FFF2-40B4-BE49-F238E27FC236}">
                    <a16:creationId xmlns:a16="http://schemas.microsoft.com/office/drawing/2014/main" id="{3ABA6E02-99E1-466C-B34C-B5E172E3A92F}"/>
                  </a:ext>
                </a:extLst>
              </p:cNvPr>
              <p:cNvGrpSpPr/>
              <p:nvPr/>
            </p:nvGrpSpPr>
            <p:grpSpPr>
              <a:xfrm>
                <a:off x="9687026" y="2684247"/>
                <a:ext cx="297766" cy="194909"/>
                <a:chOff x="9907179" y="3686623"/>
                <a:chExt cx="297766" cy="194909"/>
              </a:xfrm>
            </p:grpSpPr>
            <p:sp>
              <p:nvSpPr>
                <p:cNvPr id="896" name="Rectangle 5">
                  <a:extLst>
                    <a:ext uri="{FF2B5EF4-FFF2-40B4-BE49-F238E27FC236}">
                      <a16:creationId xmlns:a16="http://schemas.microsoft.com/office/drawing/2014/main" id="{2449EDE3-0F83-4A67-A871-DAC0F6593180}"/>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7" name="Rectangle 6">
                  <a:extLst>
                    <a:ext uri="{FF2B5EF4-FFF2-40B4-BE49-F238E27FC236}">
                      <a16:creationId xmlns:a16="http://schemas.microsoft.com/office/drawing/2014/main" id="{A05C38B4-D949-4EB8-B038-8EE489CDD085}"/>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8" name="Rectangle 7">
                  <a:extLst>
                    <a:ext uri="{FF2B5EF4-FFF2-40B4-BE49-F238E27FC236}">
                      <a16:creationId xmlns:a16="http://schemas.microsoft.com/office/drawing/2014/main" id="{BB8535FC-50C9-4733-A3B9-BD4C961004BE}"/>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9" name="Line 8">
                  <a:extLst>
                    <a:ext uri="{FF2B5EF4-FFF2-40B4-BE49-F238E27FC236}">
                      <a16:creationId xmlns:a16="http://schemas.microsoft.com/office/drawing/2014/main" id="{F1DF1495-A84D-46EB-8225-676799C912A7}"/>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0" name="Rectangle 9">
                  <a:extLst>
                    <a:ext uri="{FF2B5EF4-FFF2-40B4-BE49-F238E27FC236}">
                      <a16:creationId xmlns:a16="http://schemas.microsoft.com/office/drawing/2014/main" id="{3ED1DAC8-BBB7-43E7-B83B-E3CF82B007D5}"/>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1" name="Rectangle 10">
                  <a:extLst>
                    <a:ext uri="{FF2B5EF4-FFF2-40B4-BE49-F238E27FC236}">
                      <a16:creationId xmlns:a16="http://schemas.microsoft.com/office/drawing/2014/main" id="{5B1274D1-4EDA-47BF-B6F6-C0C1E4CEDB50}"/>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7" name="Rectangle 11">
                  <a:extLst>
                    <a:ext uri="{FF2B5EF4-FFF2-40B4-BE49-F238E27FC236}">
                      <a16:creationId xmlns:a16="http://schemas.microsoft.com/office/drawing/2014/main" id="{830A49F5-F6E0-48A7-8C78-8E8F36D0D15B}"/>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918" name="Group 917">
                  <a:extLst>
                    <a:ext uri="{FF2B5EF4-FFF2-40B4-BE49-F238E27FC236}">
                      <a16:creationId xmlns:a16="http://schemas.microsoft.com/office/drawing/2014/main" id="{A1700E72-BE2D-4389-8AA6-02DAE6CBFDE7}"/>
                    </a:ext>
                  </a:extLst>
                </p:cNvPr>
                <p:cNvGrpSpPr/>
                <p:nvPr/>
              </p:nvGrpSpPr>
              <p:grpSpPr>
                <a:xfrm>
                  <a:off x="10077211" y="3742282"/>
                  <a:ext cx="127734" cy="127735"/>
                  <a:chOff x="3544590" y="5274737"/>
                  <a:chExt cx="183348" cy="183348"/>
                </a:xfrm>
              </p:grpSpPr>
              <p:sp>
                <p:nvSpPr>
                  <p:cNvPr id="919" name="Oval 918">
                    <a:extLst>
                      <a:ext uri="{FF2B5EF4-FFF2-40B4-BE49-F238E27FC236}">
                        <a16:creationId xmlns:a16="http://schemas.microsoft.com/office/drawing/2014/main" id="{F548E21E-22D1-4440-8B00-9B150AC96A72}"/>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920" name="Group 919">
                    <a:extLst>
                      <a:ext uri="{FF2B5EF4-FFF2-40B4-BE49-F238E27FC236}">
                        <a16:creationId xmlns:a16="http://schemas.microsoft.com/office/drawing/2014/main" id="{ECD4B773-566D-4528-BBF0-9516B6A6C7F3}"/>
                      </a:ext>
                    </a:extLst>
                  </p:cNvPr>
                  <p:cNvGrpSpPr/>
                  <p:nvPr/>
                </p:nvGrpSpPr>
                <p:grpSpPr>
                  <a:xfrm>
                    <a:off x="3548064" y="5278211"/>
                    <a:ext cx="176400" cy="176400"/>
                    <a:chOff x="950913" y="4162425"/>
                    <a:chExt cx="1169987" cy="1169988"/>
                  </a:xfrm>
                </p:grpSpPr>
                <p:sp>
                  <p:nvSpPr>
                    <p:cNvPr id="921" name="Freeform 15">
                      <a:extLst>
                        <a:ext uri="{FF2B5EF4-FFF2-40B4-BE49-F238E27FC236}">
                          <a16:creationId xmlns:a16="http://schemas.microsoft.com/office/drawing/2014/main" id="{C041EFDE-B059-4F0F-B611-63A21F7FF0D5}"/>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2" name="Freeform 16">
                      <a:extLst>
                        <a:ext uri="{FF2B5EF4-FFF2-40B4-BE49-F238E27FC236}">
                          <a16:creationId xmlns:a16="http://schemas.microsoft.com/office/drawing/2014/main" id="{BE35859B-B8CB-4626-AFB8-0DEA3BA640EB}"/>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3" name="Freeform 17">
                      <a:extLst>
                        <a:ext uri="{FF2B5EF4-FFF2-40B4-BE49-F238E27FC236}">
                          <a16:creationId xmlns:a16="http://schemas.microsoft.com/office/drawing/2014/main" id="{D14B8328-717B-44FB-A3EB-CD14100FB056}"/>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4" name="Freeform 18">
                      <a:extLst>
                        <a:ext uri="{FF2B5EF4-FFF2-40B4-BE49-F238E27FC236}">
                          <a16:creationId xmlns:a16="http://schemas.microsoft.com/office/drawing/2014/main" id="{5A68EBEB-D9C9-4460-8FAC-6924B9B39734}"/>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5" name="Freeform 19">
                      <a:extLst>
                        <a:ext uri="{FF2B5EF4-FFF2-40B4-BE49-F238E27FC236}">
                          <a16:creationId xmlns:a16="http://schemas.microsoft.com/office/drawing/2014/main" id="{B9BDFFB2-1617-4394-AB18-200A3F10B976}"/>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764" name="Group 763">
                <a:extLst>
                  <a:ext uri="{FF2B5EF4-FFF2-40B4-BE49-F238E27FC236}">
                    <a16:creationId xmlns:a16="http://schemas.microsoft.com/office/drawing/2014/main" id="{6C9FC26D-5D97-45F5-A121-2B137BD2EDE4}"/>
                  </a:ext>
                </a:extLst>
              </p:cNvPr>
              <p:cNvGrpSpPr/>
              <p:nvPr/>
            </p:nvGrpSpPr>
            <p:grpSpPr>
              <a:xfrm>
                <a:off x="9993382" y="3122729"/>
                <a:ext cx="297766" cy="194909"/>
                <a:chOff x="9907179" y="3686623"/>
                <a:chExt cx="297766" cy="194909"/>
              </a:xfrm>
            </p:grpSpPr>
            <p:sp>
              <p:nvSpPr>
                <p:cNvPr id="881" name="Rectangle 5">
                  <a:extLst>
                    <a:ext uri="{FF2B5EF4-FFF2-40B4-BE49-F238E27FC236}">
                      <a16:creationId xmlns:a16="http://schemas.microsoft.com/office/drawing/2014/main" id="{4D390F74-FDFE-45DF-A8EF-70BAD221FC64}"/>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2" name="Rectangle 6">
                  <a:extLst>
                    <a:ext uri="{FF2B5EF4-FFF2-40B4-BE49-F238E27FC236}">
                      <a16:creationId xmlns:a16="http://schemas.microsoft.com/office/drawing/2014/main" id="{CF1D7BEE-ACB7-4C34-B37B-02A27EC1B50C}"/>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3" name="Rectangle 7">
                  <a:extLst>
                    <a:ext uri="{FF2B5EF4-FFF2-40B4-BE49-F238E27FC236}">
                      <a16:creationId xmlns:a16="http://schemas.microsoft.com/office/drawing/2014/main" id="{F9C41401-02F5-437B-8721-649D36932515}"/>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4" name="Line 8">
                  <a:extLst>
                    <a:ext uri="{FF2B5EF4-FFF2-40B4-BE49-F238E27FC236}">
                      <a16:creationId xmlns:a16="http://schemas.microsoft.com/office/drawing/2014/main" id="{7987780F-2F1D-4A2D-B2F4-FC319472B78B}"/>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5" name="Rectangle 9">
                  <a:extLst>
                    <a:ext uri="{FF2B5EF4-FFF2-40B4-BE49-F238E27FC236}">
                      <a16:creationId xmlns:a16="http://schemas.microsoft.com/office/drawing/2014/main" id="{670CFB60-FA34-4356-8B14-19E4C769D32A}"/>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6" name="Rectangle 10">
                  <a:extLst>
                    <a:ext uri="{FF2B5EF4-FFF2-40B4-BE49-F238E27FC236}">
                      <a16:creationId xmlns:a16="http://schemas.microsoft.com/office/drawing/2014/main" id="{355F1314-E3B7-4362-8B2A-F4D35AB12AC2}"/>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7" name="Rectangle 11">
                  <a:extLst>
                    <a:ext uri="{FF2B5EF4-FFF2-40B4-BE49-F238E27FC236}">
                      <a16:creationId xmlns:a16="http://schemas.microsoft.com/office/drawing/2014/main" id="{D5D152F1-1632-4370-A44F-77E92C9C8D4B}"/>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888" name="Group 887">
                  <a:extLst>
                    <a:ext uri="{FF2B5EF4-FFF2-40B4-BE49-F238E27FC236}">
                      <a16:creationId xmlns:a16="http://schemas.microsoft.com/office/drawing/2014/main" id="{017EC989-51B0-4717-892B-B9D75552A98C}"/>
                    </a:ext>
                  </a:extLst>
                </p:cNvPr>
                <p:cNvGrpSpPr/>
                <p:nvPr/>
              </p:nvGrpSpPr>
              <p:grpSpPr>
                <a:xfrm>
                  <a:off x="10077211" y="3742282"/>
                  <a:ext cx="127734" cy="127735"/>
                  <a:chOff x="3544590" y="5274737"/>
                  <a:chExt cx="183348" cy="183348"/>
                </a:xfrm>
              </p:grpSpPr>
              <p:sp>
                <p:nvSpPr>
                  <p:cNvPr id="889" name="Oval 888">
                    <a:extLst>
                      <a:ext uri="{FF2B5EF4-FFF2-40B4-BE49-F238E27FC236}">
                        <a16:creationId xmlns:a16="http://schemas.microsoft.com/office/drawing/2014/main" id="{F726A700-41B5-4930-877F-AF24240899CB}"/>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890" name="Group 889">
                    <a:extLst>
                      <a:ext uri="{FF2B5EF4-FFF2-40B4-BE49-F238E27FC236}">
                        <a16:creationId xmlns:a16="http://schemas.microsoft.com/office/drawing/2014/main" id="{4151CAC9-D953-48EF-B7A0-509429C6CF55}"/>
                      </a:ext>
                    </a:extLst>
                  </p:cNvPr>
                  <p:cNvGrpSpPr/>
                  <p:nvPr/>
                </p:nvGrpSpPr>
                <p:grpSpPr>
                  <a:xfrm>
                    <a:off x="3548064" y="5278211"/>
                    <a:ext cx="176400" cy="176400"/>
                    <a:chOff x="950913" y="4162425"/>
                    <a:chExt cx="1169987" cy="1169988"/>
                  </a:xfrm>
                </p:grpSpPr>
                <p:sp>
                  <p:nvSpPr>
                    <p:cNvPr id="891" name="Freeform 15">
                      <a:extLst>
                        <a:ext uri="{FF2B5EF4-FFF2-40B4-BE49-F238E27FC236}">
                          <a16:creationId xmlns:a16="http://schemas.microsoft.com/office/drawing/2014/main" id="{FF4F515A-A6B9-48DF-8A29-FBC14E6A89C3}"/>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2" name="Freeform 16">
                      <a:extLst>
                        <a:ext uri="{FF2B5EF4-FFF2-40B4-BE49-F238E27FC236}">
                          <a16:creationId xmlns:a16="http://schemas.microsoft.com/office/drawing/2014/main" id="{2030E66C-C616-45F1-AA94-71252411A549}"/>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3" name="Freeform 17">
                      <a:extLst>
                        <a:ext uri="{FF2B5EF4-FFF2-40B4-BE49-F238E27FC236}">
                          <a16:creationId xmlns:a16="http://schemas.microsoft.com/office/drawing/2014/main" id="{CFC70240-2EC6-4CE0-A9FD-895B2F4F8E67}"/>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4" name="Freeform 18">
                      <a:extLst>
                        <a:ext uri="{FF2B5EF4-FFF2-40B4-BE49-F238E27FC236}">
                          <a16:creationId xmlns:a16="http://schemas.microsoft.com/office/drawing/2014/main" id="{F1A3E6BA-AFB6-4080-B57D-283FFC3D949F}"/>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5" name="Freeform 19">
                      <a:extLst>
                        <a:ext uri="{FF2B5EF4-FFF2-40B4-BE49-F238E27FC236}">
                          <a16:creationId xmlns:a16="http://schemas.microsoft.com/office/drawing/2014/main" id="{0DCB125B-71B2-411D-9536-F58FE285D881}"/>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765" name="Group 764">
                <a:extLst>
                  <a:ext uri="{FF2B5EF4-FFF2-40B4-BE49-F238E27FC236}">
                    <a16:creationId xmlns:a16="http://schemas.microsoft.com/office/drawing/2014/main" id="{AA837B26-A039-4577-AFF0-2D7C9941F684}"/>
                  </a:ext>
                </a:extLst>
              </p:cNvPr>
              <p:cNvGrpSpPr/>
              <p:nvPr/>
            </p:nvGrpSpPr>
            <p:grpSpPr>
              <a:xfrm>
                <a:off x="9395851" y="3372533"/>
                <a:ext cx="297766" cy="194909"/>
                <a:chOff x="9907179" y="3686623"/>
                <a:chExt cx="297766" cy="194909"/>
              </a:xfrm>
            </p:grpSpPr>
            <p:sp>
              <p:nvSpPr>
                <p:cNvPr id="804" name="Rectangle 5">
                  <a:extLst>
                    <a:ext uri="{FF2B5EF4-FFF2-40B4-BE49-F238E27FC236}">
                      <a16:creationId xmlns:a16="http://schemas.microsoft.com/office/drawing/2014/main" id="{69FAEA7B-AEDA-4280-A075-C7259C560B12}"/>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5" name="Rectangle 6">
                  <a:extLst>
                    <a:ext uri="{FF2B5EF4-FFF2-40B4-BE49-F238E27FC236}">
                      <a16:creationId xmlns:a16="http://schemas.microsoft.com/office/drawing/2014/main" id="{B1963314-C40C-4DC2-A074-FC59DF168705}"/>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6" name="Rectangle 7">
                  <a:extLst>
                    <a:ext uri="{FF2B5EF4-FFF2-40B4-BE49-F238E27FC236}">
                      <a16:creationId xmlns:a16="http://schemas.microsoft.com/office/drawing/2014/main" id="{C309D8DD-C05B-4F9C-AC45-F4CFF105EE81}"/>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7" name="Line 8">
                  <a:extLst>
                    <a:ext uri="{FF2B5EF4-FFF2-40B4-BE49-F238E27FC236}">
                      <a16:creationId xmlns:a16="http://schemas.microsoft.com/office/drawing/2014/main" id="{3825B587-750B-4353-8BAC-EE2F3B40A7B8}"/>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0" name="Rectangle 9">
                  <a:extLst>
                    <a:ext uri="{FF2B5EF4-FFF2-40B4-BE49-F238E27FC236}">
                      <a16:creationId xmlns:a16="http://schemas.microsoft.com/office/drawing/2014/main" id="{6B9C462F-317E-45F7-8578-50DA3F83152E}"/>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1" name="Rectangle 10">
                  <a:extLst>
                    <a:ext uri="{FF2B5EF4-FFF2-40B4-BE49-F238E27FC236}">
                      <a16:creationId xmlns:a16="http://schemas.microsoft.com/office/drawing/2014/main" id="{4E372978-0C3E-486A-9897-1D5020CF9F73}"/>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2" name="Rectangle 11">
                  <a:extLst>
                    <a:ext uri="{FF2B5EF4-FFF2-40B4-BE49-F238E27FC236}">
                      <a16:creationId xmlns:a16="http://schemas.microsoft.com/office/drawing/2014/main" id="{9E03BE4A-3906-49E4-B8F0-CE5CCC96A13B}"/>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873" name="Group 872">
                  <a:extLst>
                    <a:ext uri="{FF2B5EF4-FFF2-40B4-BE49-F238E27FC236}">
                      <a16:creationId xmlns:a16="http://schemas.microsoft.com/office/drawing/2014/main" id="{231C478E-AF8D-4B91-9CBC-4E90263B5422}"/>
                    </a:ext>
                  </a:extLst>
                </p:cNvPr>
                <p:cNvGrpSpPr/>
                <p:nvPr/>
              </p:nvGrpSpPr>
              <p:grpSpPr>
                <a:xfrm>
                  <a:off x="10077211" y="3742282"/>
                  <a:ext cx="127734" cy="127735"/>
                  <a:chOff x="3544590" y="5274737"/>
                  <a:chExt cx="183348" cy="183348"/>
                </a:xfrm>
              </p:grpSpPr>
              <p:sp>
                <p:nvSpPr>
                  <p:cNvPr id="874" name="Oval 873">
                    <a:extLst>
                      <a:ext uri="{FF2B5EF4-FFF2-40B4-BE49-F238E27FC236}">
                        <a16:creationId xmlns:a16="http://schemas.microsoft.com/office/drawing/2014/main" id="{2688FEF1-E3E7-4F60-9AFA-0F73F64542CC}"/>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875" name="Group 874">
                    <a:extLst>
                      <a:ext uri="{FF2B5EF4-FFF2-40B4-BE49-F238E27FC236}">
                        <a16:creationId xmlns:a16="http://schemas.microsoft.com/office/drawing/2014/main" id="{453F65CF-7BE2-49A6-A1B0-B29D35CBDA29}"/>
                      </a:ext>
                    </a:extLst>
                  </p:cNvPr>
                  <p:cNvGrpSpPr/>
                  <p:nvPr/>
                </p:nvGrpSpPr>
                <p:grpSpPr>
                  <a:xfrm>
                    <a:off x="3548064" y="5278211"/>
                    <a:ext cx="176400" cy="176400"/>
                    <a:chOff x="950913" y="4162425"/>
                    <a:chExt cx="1169987" cy="1169988"/>
                  </a:xfrm>
                </p:grpSpPr>
                <p:sp>
                  <p:nvSpPr>
                    <p:cNvPr id="876" name="Freeform 15">
                      <a:extLst>
                        <a:ext uri="{FF2B5EF4-FFF2-40B4-BE49-F238E27FC236}">
                          <a16:creationId xmlns:a16="http://schemas.microsoft.com/office/drawing/2014/main" id="{D4CA6B06-D7F8-45AB-B78E-B726E01DBFD2}"/>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7" name="Freeform 16">
                      <a:extLst>
                        <a:ext uri="{FF2B5EF4-FFF2-40B4-BE49-F238E27FC236}">
                          <a16:creationId xmlns:a16="http://schemas.microsoft.com/office/drawing/2014/main" id="{9C881199-5AB1-408E-AE6E-3E089946D133}"/>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8" name="Freeform 17">
                      <a:extLst>
                        <a:ext uri="{FF2B5EF4-FFF2-40B4-BE49-F238E27FC236}">
                          <a16:creationId xmlns:a16="http://schemas.microsoft.com/office/drawing/2014/main" id="{9F265718-9D63-4A8B-B9AB-D8D21E6D565C}"/>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9" name="Freeform 18">
                      <a:extLst>
                        <a:ext uri="{FF2B5EF4-FFF2-40B4-BE49-F238E27FC236}">
                          <a16:creationId xmlns:a16="http://schemas.microsoft.com/office/drawing/2014/main" id="{B2E4BEE1-6CD4-4084-94A7-3179300DD670}"/>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0" name="Freeform 19">
                      <a:extLst>
                        <a:ext uri="{FF2B5EF4-FFF2-40B4-BE49-F238E27FC236}">
                          <a16:creationId xmlns:a16="http://schemas.microsoft.com/office/drawing/2014/main" id="{5D5F998F-5F78-4D48-8215-E1616D7EA240}"/>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774" name="Group 773">
                <a:extLst>
                  <a:ext uri="{FF2B5EF4-FFF2-40B4-BE49-F238E27FC236}">
                    <a16:creationId xmlns:a16="http://schemas.microsoft.com/office/drawing/2014/main" id="{7A049F3B-4274-41EE-9C71-5EF2F84B1B12}"/>
                  </a:ext>
                </a:extLst>
              </p:cNvPr>
              <p:cNvGrpSpPr/>
              <p:nvPr/>
            </p:nvGrpSpPr>
            <p:grpSpPr>
              <a:xfrm>
                <a:off x="7698122" y="3113936"/>
                <a:ext cx="297766" cy="194909"/>
                <a:chOff x="9907179" y="3686623"/>
                <a:chExt cx="297766" cy="194909"/>
              </a:xfrm>
            </p:grpSpPr>
            <p:sp>
              <p:nvSpPr>
                <p:cNvPr id="776" name="Rectangle 5">
                  <a:extLst>
                    <a:ext uri="{FF2B5EF4-FFF2-40B4-BE49-F238E27FC236}">
                      <a16:creationId xmlns:a16="http://schemas.microsoft.com/office/drawing/2014/main" id="{9805CA32-3C53-4BBD-8FBF-F6F5BC980C43}"/>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77" name="Rectangle 6">
                  <a:extLst>
                    <a:ext uri="{FF2B5EF4-FFF2-40B4-BE49-F238E27FC236}">
                      <a16:creationId xmlns:a16="http://schemas.microsoft.com/office/drawing/2014/main" id="{0DF109E4-2DCE-49B7-8ADC-BBD72EE2EDB8}"/>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78" name="Rectangle 7">
                  <a:extLst>
                    <a:ext uri="{FF2B5EF4-FFF2-40B4-BE49-F238E27FC236}">
                      <a16:creationId xmlns:a16="http://schemas.microsoft.com/office/drawing/2014/main" id="{5B055E97-5C35-4625-A660-10C32BAD8D5C}"/>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79" name="Line 8">
                  <a:extLst>
                    <a:ext uri="{FF2B5EF4-FFF2-40B4-BE49-F238E27FC236}">
                      <a16:creationId xmlns:a16="http://schemas.microsoft.com/office/drawing/2014/main" id="{08874451-795D-4CD7-893C-32998AB04F3B}"/>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0" name="Rectangle 9">
                  <a:extLst>
                    <a:ext uri="{FF2B5EF4-FFF2-40B4-BE49-F238E27FC236}">
                      <a16:creationId xmlns:a16="http://schemas.microsoft.com/office/drawing/2014/main" id="{23361F5A-24C3-4B26-94BC-72C84A118EA3}"/>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1" name="Rectangle 10">
                  <a:extLst>
                    <a:ext uri="{FF2B5EF4-FFF2-40B4-BE49-F238E27FC236}">
                      <a16:creationId xmlns:a16="http://schemas.microsoft.com/office/drawing/2014/main" id="{371FDB7F-283B-4303-8F39-37D2965A5911}"/>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7" name="Rectangle 11">
                  <a:extLst>
                    <a:ext uri="{FF2B5EF4-FFF2-40B4-BE49-F238E27FC236}">
                      <a16:creationId xmlns:a16="http://schemas.microsoft.com/office/drawing/2014/main" id="{0514CEA1-7B8F-4668-BDA9-94DF95230C91}"/>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89" name="Group 788">
                  <a:extLst>
                    <a:ext uri="{FF2B5EF4-FFF2-40B4-BE49-F238E27FC236}">
                      <a16:creationId xmlns:a16="http://schemas.microsoft.com/office/drawing/2014/main" id="{95F363BD-CEDC-40EB-9AF2-4A2218958BC6}"/>
                    </a:ext>
                  </a:extLst>
                </p:cNvPr>
                <p:cNvGrpSpPr/>
                <p:nvPr/>
              </p:nvGrpSpPr>
              <p:grpSpPr>
                <a:xfrm>
                  <a:off x="10077211" y="3742282"/>
                  <a:ext cx="127734" cy="127735"/>
                  <a:chOff x="3544590" y="5274737"/>
                  <a:chExt cx="183348" cy="183348"/>
                </a:xfrm>
              </p:grpSpPr>
              <p:sp>
                <p:nvSpPr>
                  <p:cNvPr id="790" name="Oval 789">
                    <a:extLst>
                      <a:ext uri="{FF2B5EF4-FFF2-40B4-BE49-F238E27FC236}">
                        <a16:creationId xmlns:a16="http://schemas.microsoft.com/office/drawing/2014/main" id="{E14530E0-C8B0-4AB0-90B2-503DE50D9A6E}"/>
                      </a:ext>
                    </a:extLst>
                  </p:cNvPr>
                  <p:cNvSpPr/>
                  <p:nvPr/>
                </p:nvSpPr>
                <p:spPr>
                  <a:xfrm>
                    <a:off x="3544590" y="5274737"/>
                    <a:ext cx="183348" cy="183348"/>
                  </a:xfrm>
                  <a:prstGeom prst="ellipse">
                    <a:avLst/>
                  </a:prstGeom>
                  <a:solidFill>
                    <a:srgbClr val="C7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792" name="Group 791">
                    <a:extLst>
                      <a:ext uri="{FF2B5EF4-FFF2-40B4-BE49-F238E27FC236}">
                        <a16:creationId xmlns:a16="http://schemas.microsoft.com/office/drawing/2014/main" id="{B4CF7E8D-17C3-460E-B8A0-7C9D5AE7A22F}"/>
                      </a:ext>
                    </a:extLst>
                  </p:cNvPr>
                  <p:cNvGrpSpPr/>
                  <p:nvPr/>
                </p:nvGrpSpPr>
                <p:grpSpPr>
                  <a:xfrm>
                    <a:off x="3548064" y="5278211"/>
                    <a:ext cx="176400" cy="176400"/>
                    <a:chOff x="950913" y="4162425"/>
                    <a:chExt cx="1169987" cy="1169988"/>
                  </a:xfrm>
                </p:grpSpPr>
                <p:sp>
                  <p:nvSpPr>
                    <p:cNvPr id="793" name="Freeform 15">
                      <a:extLst>
                        <a:ext uri="{FF2B5EF4-FFF2-40B4-BE49-F238E27FC236}">
                          <a16:creationId xmlns:a16="http://schemas.microsoft.com/office/drawing/2014/main" id="{A7368861-A6B3-4DCC-9816-51D1903ED6C3}"/>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0" name="Freeform 16">
                      <a:extLst>
                        <a:ext uri="{FF2B5EF4-FFF2-40B4-BE49-F238E27FC236}">
                          <a16:creationId xmlns:a16="http://schemas.microsoft.com/office/drawing/2014/main" id="{D745D10F-202B-4F86-91C7-474D16D4126A}"/>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1" name="Freeform 17">
                      <a:extLst>
                        <a:ext uri="{FF2B5EF4-FFF2-40B4-BE49-F238E27FC236}">
                          <a16:creationId xmlns:a16="http://schemas.microsoft.com/office/drawing/2014/main" id="{A8AB756D-6F76-4FF2-AD67-F78F2A8510C3}"/>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2" name="Freeform 18">
                      <a:extLst>
                        <a:ext uri="{FF2B5EF4-FFF2-40B4-BE49-F238E27FC236}">
                          <a16:creationId xmlns:a16="http://schemas.microsoft.com/office/drawing/2014/main" id="{B23DA40A-D81C-4C9E-84E1-3D5773739F5E}"/>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3" name="Freeform 19">
                      <a:extLst>
                        <a:ext uri="{FF2B5EF4-FFF2-40B4-BE49-F238E27FC236}">
                          <a16:creationId xmlns:a16="http://schemas.microsoft.com/office/drawing/2014/main" id="{1358EDEF-631F-4FB7-BA0F-D2B3DF19EC02}"/>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775" name="Line 9">
                <a:extLst>
                  <a:ext uri="{FF2B5EF4-FFF2-40B4-BE49-F238E27FC236}">
                    <a16:creationId xmlns:a16="http://schemas.microsoft.com/office/drawing/2014/main" id="{C3124EA9-9CD4-4C89-9FD7-F94AEAEE7EA0}"/>
                  </a:ext>
                </a:extLst>
              </p:cNvPr>
              <p:cNvSpPr>
                <a:spLocks noChangeShapeType="1"/>
              </p:cNvSpPr>
              <p:nvPr/>
            </p:nvSpPr>
            <p:spPr bwMode="auto">
              <a:xfrm rot="16200000" flipH="1" flipV="1">
                <a:off x="8679179" y="2579196"/>
                <a:ext cx="0" cy="1319115"/>
              </a:xfrm>
              <a:prstGeom prst="line">
                <a:avLst/>
              </a:prstGeom>
              <a:noFill/>
              <a:ln w="6350">
                <a:solidFill>
                  <a:schemeClr val="accent1"/>
                </a:solidFill>
                <a:prstDash val="dash"/>
                <a:round/>
                <a:headEnd/>
                <a:tailEnd type="triangle" w="sm" len="sm"/>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992" name="Group 991">
            <a:extLst>
              <a:ext uri="{FF2B5EF4-FFF2-40B4-BE49-F238E27FC236}">
                <a16:creationId xmlns:a16="http://schemas.microsoft.com/office/drawing/2014/main" id="{BE330BC3-C997-42FC-864D-053583E3667D}"/>
              </a:ext>
            </a:extLst>
          </p:cNvPr>
          <p:cNvGrpSpPr/>
          <p:nvPr/>
        </p:nvGrpSpPr>
        <p:grpSpPr>
          <a:xfrm>
            <a:off x="6142362" y="4365506"/>
            <a:ext cx="531545" cy="208633"/>
            <a:chOff x="8197509" y="5069796"/>
            <a:chExt cx="1151083" cy="611564"/>
          </a:xfrm>
        </p:grpSpPr>
        <p:grpSp>
          <p:nvGrpSpPr>
            <p:cNvPr id="993" name="Group 992">
              <a:extLst>
                <a:ext uri="{FF2B5EF4-FFF2-40B4-BE49-F238E27FC236}">
                  <a16:creationId xmlns:a16="http://schemas.microsoft.com/office/drawing/2014/main" id="{2376AE24-8D34-4487-A890-3E662A835A44}"/>
                </a:ext>
              </a:extLst>
            </p:cNvPr>
            <p:cNvGrpSpPr/>
            <p:nvPr/>
          </p:nvGrpSpPr>
          <p:grpSpPr>
            <a:xfrm>
              <a:off x="8197509" y="5069796"/>
              <a:ext cx="1151083" cy="493685"/>
              <a:chOff x="5394235" y="3418654"/>
              <a:chExt cx="1151083" cy="493685"/>
            </a:xfrm>
          </p:grpSpPr>
          <p:sp>
            <p:nvSpPr>
              <p:cNvPr id="1055" name="Line 81">
                <a:extLst>
                  <a:ext uri="{FF2B5EF4-FFF2-40B4-BE49-F238E27FC236}">
                    <a16:creationId xmlns:a16="http://schemas.microsoft.com/office/drawing/2014/main" id="{C354201E-A18B-4347-9630-81A5E3AB9B07}"/>
                  </a:ext>
                </a:extLst>
              </p:cNvPr>
              <p:cNvSpPr>
                <a:spLocks noChangeShapeType="1"/>
              </p:cNvSpPr>
              <p:nvPr/>
            </p:nvSpPr>
            <p:spPr bwMode="auto">
              <a:xfrm>
                <a:off x="5394235" y="3505176"/>
                <a:ext cx="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6" name="Freeform 84">
                <a:extLst>
                  <a:ext uri="{FF2B5EF4-FFF2-40B4-BE49-F238E27FC236}">
                    <a16:creationId xmlns:a16="http://schemas.microsoft.com/office/drawing/2014/main" id="{FB9B6A0F-F68A-4645-ADB3-43E3FB2056B5}"/>
                  </a:ext>
                </a:extLst>
              </p:cNvPr>
              <p:cNvSpPr>
                <a:spLocks/>
              </p:cNvSpPr>
              <p:nvPr/>
            </p:nvSpPr>
            <p:spPr bwMode="auto">
              <a:xfrm>
                <a:off x="5395931" y="3418654"/>
                <a:ext cx="1149387" cy="493685"/>
              </a:xfrm>
              <a:custGeom>
                <a:avLst/>
                <a:gdLst>
                  <a:gd name="T0" fmla="*/ 1253 w 1355"/>
                  <a:gd name="T1" fmla="*/ 0 h 582"/>
                  <a:gd name="T2" fmla="*/ 1355 w 1355"/>
                  <a:gd name="T3" fmla="*/ 102 h 582"/>
                  <a:gd name="T4" fmla="*/ 1355 w 1355"/>
                  <a:gd name="T5" fmla="*/ 494 h 582"/>
                  <a:gd name="T6" fmla="*/ 1355 w 1355"/>
                  <a:gd name="T7" fmla="*/ 494 h 582"/>
                  <a:gd name="T8" fmla="*/ 1353 w 1355"/>
                  <a:gd name="T9" fmla="*/ 496 h 582"/>
                  <a:gd name="T10" fmla="*/ 1349 w 1355"/>
                  <a:gd name="T11" fmla="*/ 506 h 582"/>
                  <a:gd name="T12" fmla="*/ 1341 w 1355"/>
                  <a:gd name="T13" fmla="*/ 522 h 582"/>
                  <a:gd name="T14" fmla="*/ 1327 w 1355"/>
                  <a:gd name="T15" fmla="*/ 538 h 582"/>
                  <a:gd name="T16" fmla="*/ 1319 w 1355"/>
                  <a:gd name="T17" fmla="*/ 546 h 582"/>
                  <a:gd name="T18" fmla="*/ 1307 w 1355"/>
                  <a:gd name="T19" fmla="*/ 554 h 582"/>
                  <a:gd name="T20" fmla="*/ 1295 w 1355"/>
                  <a:gd name="T21" fmla="*/ 562 h 582"/>
                  <a:gd name="T22" fmla="*/ 1279 w 1355"/>
                  <a:gd name="T23" fmla="*/ 568 h 582"/>
                  <a:gd name="T24" fmla="*/ 1263 w 1355"/>
                  <a:gd name="T25" fmla="*/ 574 h 582"/>
                  <a:gd name="T26" fmla="*/ 1243 w 1355"/>
                  <a:gd name="T27" fmla="*/ 578 h 582"/>
                  <a:gd name="T28" fmla="*/ 1221 w 1355"/>
                  <a:gd name="T29" fmla="*/ 580 h 582"/>
                  <a:gd name="T30" fmla="*/ 1195 w 1355"/>
                  <a:gd name="T31" fmla="*/ 582 h 582"/>
                  <a:gd name="T32" fmla="*/ 160 w 1355"/>
                  <a:gd name="T33" fmla="*/ 582 h 582"/>
                  <a:gd name="T34" fmla="*/ 160 w 1355"/>
                  <a:gd name="T35" fmla="*/ 582 h 582"/>
                  <a:gd name="T36" fmla="*/ 134 w 1355"/>
                  <a:gd name="T37" fmla="*/ 580 h 582"/>
                  <a:gd name="T38" fmla="*/ 112 w 1355"/>
                  <a:gd name="T39" fmla="*/ 578 h 582"/>
                  <a:gd name="T40" fmla="*/ 92 w 1355"/>
                  <a:gd name="T41" fmla="*/ 574 h 582"/>
                  <a:gd name="T42" fmla="*/ 76 w 1355"/>
                  <a:gd name="T43" fmla="*/ 568 h 582"/>
                  <a:gd name="T44" fmla="*/ 60 w 1355"/>
                  <a:gd name="T45" fmla="*/ 562 h 582"/>
                  <a:gd name="T46" fmla="*/ 48 w 1355"/>
                  <a:gd name="T47" fmla="*/ 554 h 582"/>
                  <a:gd name="T48" fmla="*/ 36 w 1355"/>
                  <a:gd name="T49" fmla="*/ 546 h 582"/>
                  <a:gd name="T50" fmla="*/ 28 w 1355"/>
                  <a:gd name="T51" fmla="*/ 538 h 582"/>
                  <a:gd name="T52" fmla="*/ 14 w 1355"/>
                  <a:gd name="T53" fmla="*/ 522 h 582"/>
                  <a:gd name="T54" fmla="*/ 6 w 1355"/>
                  <a:gd name="T55" fmla="*/ 506 h 582"/>
                  <a:gd name="T56" fmla="*/ 2 w 1355"/>
                  <a:gd name="T57" fmla="*/ 496 h 582"/>
                  <a:gd name="T58" fmla="*/ 0 w 1355"/>
                  <a:gd name="T59" fmla="*/ 494 h 582"/>
                  <a:gd name="T60" fmla="*/ 0 w 1355"/>
                  <a:gd name="T61" fmla="*/ 102 h 582"/>
                  <a:gd name="T62" fmla="*/ 102 w 1355"/>
                  <a:gd name="T6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5" h="582">
                    <a:moveTo>
                      <a:pt x="1253" y="0"/>
                    </a:moveTo>
                    <a:lnTo>
                      <a:pt x="1355" y="102"/>
                    </a:lnTo>
                    <a:lnTo>
                      <a:pt x="1355" y="494"/>
                    </a:lnTo>
                    <a:lnTo>
                      <a:pt x="1355" y="494"/>
                    </a:lnTo>
                    <a:lnTo>
                      <a:pt x="1353" y="496"/>
                    </a:lnTo>
                    <a:lnTo>
                      <a:pt x="1349" y="506"/>
                    </a:lnTo>
                    <a:lnTo>
                      <a:pt x="1341" y="522"/>
                    </a:lnTo>
                    <a:lnTo>
                      <a:pt x="1327" y="538"/>
                    </a:lnTo>
                    <a:lnTo>
                      <a:pt x="1319" y="546"/>
                    </a:lnTo>
                    <a:lnTo>
                      <a:pt x="1307" y="554"/>
                    </a:lnTo>
                    <a:lnTo>
                      <a:pt x="1295" y="562"/>
                    </a:lnTo>
                    <a:lnTo>
                      <a:pt x="1279" y="568"/>
                    </a:lnTo>
                    <a:lnTo>
                      <a:pt x="1263" y="574"/>
                    </a:lnTo>
                    <a:lnTo>
                      <a:pt x="1243" y="578"/>
                    </a:lnTo>
                    <a:lnTo>
                      <a:pt x="1221" y="580"/>
                    </a:lnTo>
                    <a:lnTo>
                      <a:pt x="1195" y="582"/>
                    </a:lnTo>
                    <a:lnTo>
                      <a:pt x="160" y="582"/>
                    </a:lnTo>
                    <a:lnTo>
                      <a:pt x="160" y="582"/>
                    </a:lnTo>
                    <a:lnTo>
                      <a:pt x="134" y="580"/>
                    </a:lnTo>
                    <a:lnTo>
                      <a:pt x="112" y="578"/>
                    </a:lnTo>
                    <a:lnTo>
                      <a:pt x="92" y="574"/>
                    </a:lnTo>
                    <a:lnTo>
                      <a:pt x="76" y="568"/>
                    </a:lnTo>
                    <a:lnTo>
                      <a:pt x="60" y="562"/>
                    </a:lnTo>
                    <a:lnTo>
                      <a:pt x="48" y="554"/>
                    </a:lnTo>
                    <a:lnTo>
                      <a:pt x="36" y="546"/>
                    </a:lnTo>
                    <a:lnTo>
                      <a:pt x="28" y="538"/>
                    </a:lnTo>
                    <a:lnTo>
                      <a:pt x="14" y="522"/>
                    </a:lnTo>
                    <a:lnTo>
                      <a:pt x="6" y="506"/>
                    </a:lnTo>
                    <a:lnTo>
                      <a:pt x="2" y="496"/>
                    </a:lnTo>
                    <a:lnTo>
                      <a:pt x="0" y="494"/>
                    </a:lnTo>
                    <a:lnTo>
                      <a:pt x="0" y="102"/>
                    </a:lnTo>
                    <a:lnTo>
                      <a:pt x="102"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7" name="Line 85">
                <a:extLst>
                  <a:ext uri="{FF2B5EF4-FFF2-40B4-BE49-F238E27FC236}">
                    <a16:creationId xmlns:a16="http://schemas.microsoft.com/office/drawing/2014/main" id="{608E3D4A-54F9-4A32-9A91-22F4B6825D44}"/>
                  </a:ext>
                </a:extLst>
              </p:cNvPr>
              <p:cNvSpPr>
                <a:spLocks noChangeShapeType="1"/>
              </p:cNvSpPr>
              <p:nvPr/>
            </p:nvSpPr>
            <p:spPr bwMode="auto">
              <a:xfrm>
                <a:off x="5451916" y="3837692"/>
                <a:ext cx="1037417"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8" name="Line 88">
                <a:extLst>
                  <a:ext uri="{FF2B5EF4-FFF2-40B4-BE49-F238E27FC236}">
                    <a16:creationId xmlns:a16="http://schemas.microsoft.com/office/drawing/2014/main" id="{6F2CEBF1-C5A3-40AD-8FC8-2A698DA9B98D}"/>
                  </a:ext>
                </a:extLst>
              </p:cNvPr>
              <p:cNvSpPr>
                <a:spLocks noChangeShapeType="1"/>
              </p:cNvSpPr>
              <p:nvPr/>
            </p:nvSpPr>
            <p:spPr bwMode="auto">
              <a:xfrm>
                <a:off x="5721661" y="3567098"/>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9" name="Line 89">
                <a:extLst>
                  <a:ext uri="{FF2B5EF4-FFF2-40B4-BE49-F238E27FC236}">
                    <a16:creationId xmlns:a16="http://schemas.microsoft.com/office/drawing/2014/main" id="{E8322EC3-B11B-48A7-9119-F6C19AEC6874}"/>
                  </a:ext>
                </a:extLst>
              </p:cNvPr>
              <p:cNvSpPr>
                <a:spLocks noChangeShapeType="1"/>
              </p:cNvSpPr>
              <p:nvPr/>
            </p:nvSpPr>
            <p:spPr bwMode="auto">
              <a:xfrm>
                <a:off x="5843810" y="3567098"/>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0" name="Line 90">
                <a:extLst>
                  <a:ext uri="{FF2B5EF4-FFF2-40B4-BE49-F238E27FC236}">
                    <a16:creationId xmlns:a16="http://schemas.microsoft.com/office/drawing/2014/main" id="{F49BC3A4-7B44-4551-96BA-6051DD322C20}"/>
                  </a:ext>
                </a:extLst>
              </p:cNvPr>
              <p:cNvSpPr>
                <a:spLocks noChangeShapeType="1"/>
              </p:cNvSpPr>
              <p:nvPr/>
            </p:nvSpPr>
            <p:spPr bwMode="auto">
              <a:xfrm>
                <a:off x="5964263" y="3567098"/>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1" name="Line 91">
                <a:extLst>
                  <a:ext uri="{FF2B5EF4-FFF2-40B4-BE49-F238E27FC236}">
                    <a16:creationId xmlns:a16="http://schemas.microsoft.com/office/drawing/2014/main" id="{CE33B59D-FD04-4948-A83E-67118AD8D43B}"/>
                  </a:ext>
                </a:extLst>
              </p:cNvPr>
              <p:cNvSpPr>
                <a:spLocks noChangeShapeType="1"/>
              </p:cNvSpPr>
              <p:nvPr/>
            </p:nvSpPr>
            <p:spPr bwMode="auto">
              <a:xfrm>
                <a:off x="5721661" y="3670586"/>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2" name="Line 92">
                <a:extLst>
                  <a:ext uri="{FF2B5EF4-FFF2-40B4-BE49-F238E27FC236}">
                    <a16:creationId xmlns:a16="http://schemas.microsoft.com/office/drawing/2014/main" id="{5B1AB68E-EEAF-40CC-B5F6-16E5B2990A78}"/>
                  </a:ext>
                </a:extLst>
              </p:cNvPr>
              <p:cNvSpPr>
                <a:spLocks noChangeShapeType="1"/>
              </p:cNvSpPr>
              <p:nvPr/>
            </p:nvSpPr>
            <p:spPr bwMode="auto">
              <a:xfrm>
                <a:off x="5843810" y="3670586"/>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3" name="Line 93">
                <a:extLst>
                  <a:ext uri="{FF2B5EF4-FFF2-40B4-BE49-F238E27FC236}">
                    <a16:creationId xmlns:a16="http://schemas.microsoft.com/office/drawing/2014/main" id="{384139B8-D989-4D56-B78E-BEF1502FDCD6}"/>
                  </a:ext>
                </a:extLst>
              </p:cNvPr>
              <p:cNvSpPr>
                <a:spLocks noChangeShapeType="1"/>
              </p:cNvSpPr>
              <p:nvPr/>
            </p:nvSpPr>
            <p:spPr bwMode="auto">
              <a:xfrm>
                <a:off x="5964263" y="3670586"/>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4" name="Line 94">
                <a:extLst>
                  <a:ext uri="{FF2B5EF4-FFF2-40B4-BE49-F238E27FC236}">
                    <a16:creationId xmlns:a16="http://schemas.microsoft.com/office/drawing/2014/main" id="{3075E5E1-8CB7-439B-8E6C-76B1DC4C103D}"/>
                  </a:ext>
                </a:extLst>
              </p:cNvPr>
              <p:cNvSpPr>
                <a:spLocks noChangeShapeType="1"/>
              </p:cNvSpPr>
              <p:nvPr/>
            </p:nvSpPr>
            <p:spPr bwMode="auto">
              <a:xfrm>
                <a:off x="5721661" y="3775769"/>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5" name="Line 95">
                <a:extLst>
                  <a:ext uri="{FF2B5EF4-FFF2-40B4-BE49-F238E27FC236}">
                    <a16:creationId xmlns:a16="http://schemas.microsoft.com/office/drawing/2014/main" id="{660B7A34-AD86-49CC-A855-9B9BB1DA86F2}"/>
                  </a:ext>
                </a:extLst>
              </p:cNvPr>
              <p:cNvSpPr>
                <a:spLocks noChangeShapeType="1"/>
              </p:cNvSpPr>
              <p:nvPr/>
            </p:nvSpPr>
            <p:spPr bwMode="auto">
              <a:xfrm>
                <a:off x="5843810" y="3775769"/>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6" name="Line 96">
                <a:extLst>
                  <a:ext uri="{FF2B5EF4-FFF2-40B4-BE49-F238E27FC236}">
                    <a16:creationId xmlns:a16="http://schemas.microsoft.com/office/drawing/2014/main" id="{51959FBC-62FA-4148-B719-ECE2C1653E0C}"/>
                  </a:ext>
                </a:extLst>
              </p:cNvPr>
              <p:cNvSpPr>
                <a:spLocks noChangeShapeType="1"/>
              </p:cNvSpPr>
              <p:nvPr/>
            </p:nvSpPr>
            <p:spPr bwMode="auto">
              <a:xfrm>
                <a:off x="5964263" y="3775769"/>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7" name="Rectangle 97">
                <a:extLst>
                  <a:ext uri="{FF2B5EF4-FFF2-40B4-BE49-F238E27FC236}">
                    <a16:creationId xmlns:a16="http://schemas.microsoft.com/office/drawing/2014/main" id="{B3EA9AAC-7B17-49EE-BEBE-0220CDE769B5}"/>
                  </a:ext>
                </a:extLst>
              </p:cNvPr>
              <p:cNvSpPr>
                <a:spLocks noChangeArrowheads="1"/>
              </p:cNvSpPr>
              <p:nvPr/>
            </p:nvSpPr>
            <p:spPr bwMode="auto">
              <a:xfrm>
                <a:off x="6124583" y="3567098"/>
                <a:ext cx="364750" cy="208670"/>
              </a:xfrm>
              <a:prstGeom prst="rect">
                <a:avLst/>
              </a:prstGeom>
              <a:no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8" name="Line 98">
                <a:extLst>
                  <a:ext uri="{FF2B5EF4-FFF2-40B4-BE49-F238E27FC236}">
                    <a16:creationId xmlns:a16="http://schemas.microsoft.com/office/drawing/2014/main" id="{223B66A5-A588-4165-ABF4-496F8EF6BBB6}"/>
                  </a:ext>
                </a:extLst>
              </p:cNvPr>
              <p:cNvSpPr>
                <a:spLocks noChangeShapeType="1"/>
              </p:cNvSpPr>
              <p:nvPr/>
            </p:nvSpPr>
            <p:spPr bwMode="auto">
              <a:xfrm>
                <a:off x="6197533" y="3670586"/>
                <a:ext cx="21885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9" name="Line 99">
                <a:extLst>
                  <a:ext uri="{FF2B5EF4-FFF2-40B4-BE49-F238E27FC236}">
                    <a16:creationId xmlns:a16="http://schemas.microsoft.com/office/drawing/2014/main" id="{8BEF7A3B-890A-49E6-A93F-440AB7AB1A88}"/>
                  </a:ext>
                </a:extLst>
              </p:cNvPr>
              <p:cNvSpPr>
                <a:spLocks noChangeShapeType="1"/>
              </p:cNvSpPr>
              <p:nvPr/>
            </p:nvSpPr>
            <p:spPr bwMode="auto">
              <a:xfrm>
                <a:off x="5451916" y="3505176"/>
                <a:ext cx="1037417"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0" name="Line 100">
                <a:extLst>
                  <a:ext uri="{FF2B5EF4-FFF2-40B4-BE49-F238E27FC236}">
                    <a16:creationId xmlns:a16="http://schemas.microsoft.com/office/drawing/2014/main" id="{9301BFBB-83F3-4B1C-BC60-8A9C19CC706B}"/>
                  </a:ext>
                </a:extLst>
              </p:cNvPr>
              <p:cNvSpPr>
                <a:spLocks noChangeShapeType="1"/>
              </p:cNvSpPr>
              <p:nvPr/>
            </p:nvSpPr>
            <p:spPr bwMode="auto">
              <a:xfrm>
                <a:off x="5484150" y="3420350"/>
                <a:ext cx="97295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054" name="Rectangle 1053">
              <a:extLst>
                <a:ext uri="{FF2B5EF4-FFF2-40B4-BE49-F238E27FC236}">
                  <a16:creationId xmlns:a16="http://schemas.microsoft.com/office/drawing/2014/main" id="{D0C36811-2794-471B-B1B4-58BD3B495CBF}"/>
                </a:ext>
              </a:extLst>
            </p:cNvPr>
            <p:cNvSpPr/>
            <p:nvPr/>
          </p:nvSpPr>
          <p:spPr>
            <a:xfrm>
              <a:off x="8464739" y="5465916"/>
              <a:ext cx="494045"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Open Sans"/>
                  <a:ea typeface="+mn-ea"/>
                  <a:cs typeface="+mn-cs"/>
                </a:rPr>
                <a:t>Bridge</a:t>
              </a:r>
              <a:endParaRPr kumimoji="0" lang="he-IL" sz="800" b="0" i="0" u="none" strike="noStrike" kern="1200" cap="none" spc="0" normalizeH="0" baseline="0" noProof="0" dirty="0">
                <a:ln>
                  <a:noFill/>
                </a:ln>
                <a:solidFill>
                  <a:srgbClr val="44546A"/>
                </a:solidFill>
                <a:effectLst/>
                <a:uLnTx/>
                <a:uFillTx/>
                <a:latin typeface="Open Sans"/>
                <a:ea typeface="+mn-ea"/>
                <a:cs typeface="+mn-cs"/>
              </a:endParaRPr>
            </a:p>
          </p:txBody>
        </p:sp>
      </p:grpSp>
      <p:grpSp>
        <p:nvGrpSpPr>
          <p:cNvPr id="2" name="Group 1">
            <a:extLst>
              <a:ext uri="{FF2B5EF4-FFF2-40B4-BE49-F238E27FC236}">
                <a16:creationId xmlns:a16="http://schemas.microsoft.com/office/drawing/2014/main" id="{34DBFDFA-CA76-461B-9042-2435200E8032}"/>
              </a:ext>
            </a:extLst>
          </p:cNvPr>
          <p:cNvGrpSpPr/>
          <p:nvPr/>
        </p:nvGrpSpPr>
        <p:grpSpPr>
          <a:xfrm>
            <a:off x="3369181" y="5530979"/>
            <a:ext cx="6102596" cy="1256315"/>
            <a:chOff x="2340251" y="4590570"/>
            <a:chExt cx="7982021" cy="1961929"/>
          </a:xfrm>
        </p:grpSpPr>
        <p:grpSp>
          <p:nvGrpSpPr>
            <p:cNvPr id="677" name="Group 676">
              <a:extLst>
                <a:ext uri="{FF2B5EF4-FFF2-40B4-BE49-F238E27FC236}">
                  <a16:creationId xmlns:a16="http://schemas.microsoft.com/office/drawing/2014/main" id="{831F6A71-D83B-40D4-953A-2AF2A0BC2107}"/>
                </a:ext>
              </a:extLst>
            </p:cNvPr>
            <p:cNvGrpSpPr/>
            <p:nvPr/>
          </p:nvGrpSpPr>
          <p:grpSpPr>
            <a:xfrm>
              <a:off x="2340251" y="5419929"/>
              <a:ext cx="477993" cy="634107"/>
              <a:chOff x="11067250" y="4429006"/>
              <a:chExt cx="477993" cy="634107"/>
            </a:xfrm>
          </p:grpSpPr>
          <p:sp>
            <p:nvSpPr>
              <p:cNvPr id="678" name="Freeform: Shape 677">
                <a:extLst>
                  <a:ext uri="{FF2B5EF4-FFF2-40B4-BE49-F238E27FC236}">
                    <a16:creationId xmlns:a16="http://schemas.microsoft.com/office/drawing/2014/main" id="{7A27CE55-E56F-4871-ABF0-36E9A5479AEA}"/>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7" name="Group 696">
                <a:extLst>
                  <a:ext uri="{FF2B5EF4-FFF2-40B4-BE49-F238E27FC236}">
                    <a16:creationId xmlns:a16="http://schemas.microsoft.com/office/drawing/2014/main" id="{9D77F11A-6EF3-4E2F-8D36-F932BB43B11F}"/>
                  </a:ext>
                </a:extLst>
              </p:cNvPr>
              <p:cNvGrpSpPr/>
              <p:nvPr/>
            </p:nvGrpSpPr>
            <p:grpSpPr>
              <a:xfrm>
                <a:off x="11067250" y="4429006"/>
                <a:ext cx="477993" cy="634107"/>
                <a:chOff x="11067250" y="4429006"/>
                <a:chExt cx="477993" cy="634107"/>
              </a:xfrm>
            </p:grpSpPr>
            <p:grpSp>
              <p:nvGrpSpPr>
                <p:cNvPr id="706" name="Group 705">
                  <a:extLst>
                    <a:ext uri="{FF2B5EF4-FFF2-40B4-BE49-F238E27FC236}">
                      <a16:creationId xmlns:a16="http://schemas.microsoft.com/office/drawing/2014/main" id="{4632FB75-C7BF-424D-ACFD-8FFE2B3C6243}"/>
                    </a:ext>
                  </a:extLst>
                </p:cNvPr>
                <p:cNvGrpSpPr/>
                <p:nvPr/>
              </p:nvGrpSpPr>
              <p:grpSpPr>
                <a:xfrm>
                  <a:off x="11067250" y="4429006"/>
                  <a:ext cx="477993" cy="585816"/>
                  <a:chOff x="1893889" y="4678363"/>
                  <a:chExt cx="692150" cy="990601"/>
                </a:xfrm>
                <a:solidFill>
                  <a:schemeClr val="tx2"/>
                </a:solidFill>
              </p:grpSpPr>
              <p:sp>
                <p:nvSpPr>
                  <p:cNvPr id="815" name="Freeform 5">
                    <a:extLst>
                      <a:ext uri="{FF2B5EF4-FFF2-40B4-BE49-F238E27FC236}">
                        <a16:creationId xmlns:a16="http://schemas.microsoft.com/office/drawing/2014/main" id="{EE43AD41-45A2-413A-A828-A23BF91419F3}"/>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1" name="Freeform 6">
                    <a:extLst>
                      <a:ext uri="{FF2B5EF4-FFF2-40B4-BE49-F238E27FC236}">
                        <a16:creationId xmlns:a16="http://schemas.microsoft.com/office/drawing/2014/main" id="{899F2C52-F2AB-4C83-93F4-5755903B74D9}"/>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2" name="Line 8">
                    <a:extLst>
                      <a:ext uri="{FF2B5EF4-FFF2-40B4-BE49-F238E27FC236}">
                        <a16:creationId xmlns:a16="http://schemas.microsoft.com/office/drawing/2014/main" id="{82001FD5-C5A6-47EA-8B6E-7BF96B1C525F}"/>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08" name="Group 707">
                  <a:extLst>
                    <a:ext uri="{FF2B5EF4-FFF2-40B4-BE49-F238E27FC236}">
                      <a16:creationId xmlns:a16="http://schemas.microsoft.com/office/drawing/2014/main" id="{8C614527-5627-4C72-8AFD-3EDCF33F18F6}"/>
                    </a:ext>
                  </a:extLst>
                </p:cNvPr>
                <p:cNvGrpSpPr/>
                <p:nvPr/>
              </p:nvGrpSpPr>
              <p:grpSpPr>
                <a:xfrm>
                  <a:off x="11115302" y="4777909"/>
                  <a:ext cx="382606" cy="285204"/>
                  <a:chOff x="1414079" y="5229246"/>
                  <a:chExt cx="804748" cy="700523"/>
                </a:xfrm>
              </p:grpSpPr>
              <p:sp>
                <p:nvSpPr>
                  <p:cNvPr id="791" name="Rectangle 73">
                    <a:extLst>
                      <a:ext uri="{FF2B5EF4-FFF2-40B4-BE49-F238E27FC236}">
                        <a16:creationId xmlns:a16="http://schemas.microsoft.com/office/drawing/2014/main" id="{AE88CD51-F652-413A-BE8E-015769F3D66A}"/>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99" name="Line 74">
                    <a:extLst>
                      <a:ext uri="{FF2B5EF4-FFF2-40B4-BE49-F238E27FC236}">
                        <a16:creationId xmlns:a16="http://schemas.microsoft.com/office/drawing/2014/main" id="{9ADF63AD-0F18-4187-BF44-EC0BA62AB593}"/>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63" name="Group 962">
              <a:extLst>
                <a:ext uri="{FF2B5EF4-FFF2-40B4-BE49-F238E27FC236}">
                  <a16:creationId xmlns:a16="http://schemas.microsoft.com/office/drawing/2014/main" id="{2A9C71D3-5B15-4B12-ACEB-28C952F115B5}"/>
                </a:ext>
              </a:extLst>
            </p:cNvPr>
            <p:cNvGrpSpPr/>
            <p:nvPr/>
          </p:nvGrpSpPr>
          <p:grpSpPr>
            <a:xfrm>
              <a:off x="3433434" y="5819930"/>
              <a:ext cx="477993" cy="634107"/>
              <a:chOff x="11067250" y="4429006"/>
              <a:chExt cx="477993" cy="634107"/>
            </a:xfrm>
          </p:grpSpPr>
          <p:sp>
            <p:nvSpPr>
              <p:cNvPr id="964" name="Freeform: Shape 963">
                <a:extLst>
                  <a:ext uri="{FF2B5EF4-FFF2-40B4-BE49-F238E27FC236}">
                    <a16:creationId xmlns:a16="http://schemas.microsoft.com/office/drawing/2014/main" id="{D8535C98-8B97-4BF4-8994-36A58E710267}"/>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5" name="Group 964">
                <a:extLst>
                  <a:ext uri="{FF2B5EF4-FFF2-40B4-BE49-F238E27FC236}">
                    <a16:creationId xmlns:a16="http://schemas.microsoft.com/office/drawing/2014/main" id="{48BDAC50-EE77-4C10-A023-4B7216ADB344}"/>
                  </a:ext>
                </a:extLst>
              </p:cNvPr>
              <p:cNvGrpSpPr/>
              <p:nvPr/>
            </p:nvGrpSpPr>
            <p:grpSpPr>
              <a:xfrm>
                <a:off x="11067250" y="4429006"/>
                <a:ext cx="477993" cy="634107"/>
                <a:chOff x="11067250" y="4429006"/>
                <a:chExt cx="477993" cy="634107"/>
              </a:xfrm>
            </p:grpSpPr>
            <p:grpSp>
              <p:nvGrpSpPr>
                <p:cNvPr id="966" name="Group 965">
                  <a:extLst>
                    <a:ext uri="{FF2B5EF4-FFF2-40B4-BE49-F238E27FC236}">
                      <a16:creationId xmlns:a16="http://schemas.microsoft.com/office/drawing/2014/main" id="{5BEB19A1-ACD6-4856-BD65-B9A39F8A9724}"/>
                    </a:ext>
                  </a:extLst>
                </p:cNvPr>
                <p:cNvGrpSpPr/>
                <p:nvPr/>
              </p:nvGrpSpPr>
              <p:grpSpPr>
                <a:xfrm>
                  <a:off x="11067250" y="4429006"/>
                  <a:ext cx="477993" cy="585816"/>
                  <a:chOff x="1893889" y="4678363"/>
                  <a:chExt cx="692150" cy="990601"/>
                </a:xfrm>
                <a:solidFill>
                  <a:schemeClr val="tx2"/>
                </a:solidFill>
              </p:grpSpPr>
              <p:sp>
                <p:nvSpPr>
                  <p:cNvPr id="973" name="Freeform 5">
                    <a:extLst>
                      <a:ext uri="{FF2B5EF4-FFF2-40B4-BE49-F238E27FC236}">
                        <a16:creationId xmlns:a16="http://schemas.microsoft.com/office/drawing/2014/main" id="{58B542B2-7945-4D41-86E8-E196A9A08208}"/>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4" name="Freeform 6">
                    <a:extLst>
                      <a:ext uri="{FF2B5EF4-FFF2-40B4-BE49-F238E27FC236}">
                        <a16:creationId xmlns:a16="http://schemas.microsoft.com/office/drawing/2014/main" id="{71D9F552-F794-4153-A3E7-52E6144B088A}"/>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5" name="Line 8">
                    <a:extLst>
                      <a:ext uri="{FF2B5EF4-FFF2-40B4-BE49-F238E27FC236}">
                        <a16:creationId xmlns:a16="http://schemas.microsoft.com/office/drawing/2014/main" id="{80BFC964-1575-444B-A507-96382DBF7CF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67" name="Group 966">
                  <a:extLst>
                    <a:ext uri="{FF2B5EF4-FFF2-40B4-BE49-F238E27FC236}">
                      <a16:creationId xmlns:a16="http://schemas.microsoft.com/office/drawing/2014/main" id="{FB1B7FD9-D7BF-44B9-80DE-757D8EDD1B07}"/>
                    </a:ext>
                  </a:extLst>
                </p:cNvPr>
                <p:cNvGrpSpPr/>
                <p:nvPr/>
              </p:nvGrpSpPr>
              <p:grpSpPr>
                <a:xfrm>
                  <a:off x="11115302" y="4777909"/>
                  <a:ext cx="382606" cy="285204"/>
                  <a:chOff x="1414079" y="5229246"/>
                  <a:chExt cx="804748" cy="700523"/>
                </a:xfrm>
              </p:grpSpPr>
              <p:sp>
                <p:nvSpPr>
                  <p:cNvPr id="971" name="Rectangle 73">
                    <a:extLst>
                      <a:ext uri="{FF2B5EF4-FFF2-40B4-BE49-F238E27FC236}">
                        <a16:creationId xmlns:a16="http://schemas.microsoft.com/office/drawing/2014/main" id="{0049FE94-B790-4564-9A7C-B6136F4934F6}"/>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2" name="Line 74">
                    <a:extLst>
                      <a:ext uri="{FF2B5EF4-FFF2-40B4-BE49-F238E27FC236}">
                        <a16:creationId xmlns:a16="http://schemas.microsoft.com/office/drawing/2014/main" id="{AADB7D46-0BCA-4434-924A-325A40EBEF79}"/>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76" name="Group 975">
              <a:extLst>
                <a:ext uri="{FF2B5EF4-FFF2-40B4-BE49-F238E27FC236}">
                  <a16:creationId xmlns:a16="http://schemas.microsoft.com/office/drawing/2014/main" id="{2A57E16D-62A2-475F-AF0E-1AE47ECB5FBE}"/>
                </a:ext>
              </a:extLst>
            </p:cNvPr>
            <p:cNvGrpSpPr/>
            <p:nvPr/>
          </p:nvGrpSpPr>
          <p:grpSpPr>
            <a:xfrm>
              <a:off x="7487852" y="5841358"/>
              <a:ext cx="477993" cy="634107"/>
              <a:chOff x="11067250" y="4429006"/>
              <a:chExt cx="477993" cy="634107"/>
            </a:xfrm>
          </p:grpSpPr>
          <p:sp>
            <p:nvSpPr>
              <p:cNvPr id="977" name="Freeform: Shape 976">
                <a:extLst>
                  <a:ext uri="{FF2B5EF4-FFF2-40B4-BE49-F238E27FC236}">
                    <a16:creationId xmlns:a16="http://schemas.microsoft.com/office/drawing/2014/main" id="{400BF5F0-D9E2-4A35-BA92-CF45CB414581}"/>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8" name="Group 977">
                <a:extLst>
                  <a:ext uri="{FF2B5EF4-FFF2-40B4-BE49-F238E27FC236}">
                    <a16:creationId xmlns:a16="http://schemas.microsoft.com/office/drawing/2014/main" id="{55605C61-CDDE-410B-AD44-054A118A0E3C}"/>
                  </a:ext>
                </a:extLst>
              </p:cNvPr>
              <p:cNvGrpSpPr/>
              <p:nvPr/>
            </p:nvGrpSpPr>
            <p:grpSpPr>
              <a:xfrm>
                <a:off x="11067250" y="4429006"/>
                <a:ext cx="477993" cy="634107"/>
                <a:chOff x="11067250" y="4429006"/>
                <a:chExt cx="477993" cy="634107"/>
              </a:xfrm>
            </p:grpSpPr>
            <p:grpSp>
              <p:nvGrpSpPr>
                <p:cNvPr id="979" name="Group 978">
                  <a:extLst>
                    <a:ext uri="{FF2B5EF4-FFF2-40B4-BE49-F238E27FC236}">
                      <a16:creationId xmlns:a16="http://schemas.microsoft.com/office/drawing/2014/main" id="{95CF0897-B92D-4B62-9697-C69F0C51CEA0}"/>
                    </a:ext>
                  </a:extLst>
                </p:cNvPr>
                <p:cNvGrpSpPr/>
                <p:nvPr/>
              </p:nvGrpSpPr>
              <p:grpSpPr>
                <a:xfrm>
                  <a:off x="11067250" y="4429006"/>
                  <a:ext cx="477993" cy="585816"/>
                  <a:chOff x="1893889" y="4678363"/>
                  <a:chExt cx="692150" cy="990601"/>
                </a:xfrm>
                <a:solidFill>
                  <a:schemeClr val="tx2"/>
                </a:solidFill>
              </p:grpSpPr>
              <p:sp>
                <p:nvSpPr>
                  <p:cNvPr id="983" name="Freeform 5">
                    <a:extLst>
                      <a:ext uri="{FF2B5EF4-FFF2-40B4-BE49-F238E27FC236}">
                        <a16:creationId xmlns:a16="http://schemas.microsoft.com/office/drawing/2014/main" id="{F05A0CF8-C957-4E16-BC71-C94ECB6E4A4B}"/>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4" name="Freeform 6">
                    <a:extLst>
                      <a:ext uri="{FF2B5EF4-FFF2-40B4-BE49-F238E27FC236}">
                        <a16:creationId xmlns:a16="http://schemas.microsoft.com/office/drawing/2014/main" id="{2AC5156B-396D-443C-8FF7-7EB1C88B7E9F}"/>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5" name="Line 8">
                    <a:extLst>
                      <a:ext uri="{FF2B5EF4-FFF2-40B4-BE49-F238E27FC236}">
                        <a16:creationId xmlns:a16="http://schemas.microsoft.com/office/drawing/2014/main" id="{D1F1AE04-B7E6-49DC-BBFB-54FE07CCFA3C}"/>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80" name="Group 979">
                  <a:extLst>
                    <a:ext uri="{FF2B5EF4-FFF2-40B4-BE49-F238E27FC236}">
                      <a16:creationId xmlns:a16="http://schemas.microsoft.com/office/drawing/2014/main" id="{633CA5EB-4839-4FD3-9EE5-6EA4700EB8D3}"/>
                    </a:ext>
                  </a:extLst>
                </p:cNvPr>
                <p:cNvGrpSpPr/>
                <p:nvPr/>
              </p:nvGrpSpPr>
              <p:grpSpPr>
                <a:xfrm>
                  <a:off x="11115302" y="4777909"/>
                  <a:ext cx="382606" cy="285204"/>
                  <a:chOff x="1414079" y="5229246"/>
                  <a:chExt cx="804748" cy="700523"/>
                </a:xfrm>
              </p:grpSpPr>
              <p:sp>
                <p:nvSpPr>
                  <p:cNvPr id="981" name="Rectangle 73">
                    <a:extLst>
                      <a:ext uri="{FF2B5EF4-FFF2-40B4-BE49-F238E27FC236}">
                        <a16:creationId xmlns:a16="http://schemas.microsoft.com/office/drawing/2014/main" id="{6BFBA141-5D1C-49D1-8BFF-5DC1C65E7F71}"/>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2" name="Line 74">
                    <a:extLst>
                      <a:ext uri="{FF2B5EF4-FFF2-40B4-BE49-F238E27FC236}">
                        <a16:creationId xmlns:a16="http://schemas.microsoft.com/office/drawing/2014/main" id="{A84CD005-9F30-4751-8C17-1526335DD108}"/>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86" name="Group 985">
              <a:extLst>
                <a:ext uri="{FF2B5EF4-FFF2-40B4-BE49-F238E27FC236}">
                  <a16:creationId xmlns:a16="http://schemas.microsoft.com/office/drawing/2014/main" id="{F18B7ABF-42E0-4CC7-9652-370CE8A250B4}"/>
                </a:ext>
              </a:extLst>
            </p:cNvPr>
            <p:cNvGrpSpPr/>
            <p:nvPr/>
          </p:nvGrpSpPr>
          <p:grpSpPr>
            <a:xfrm>
              <a:off x="9844279" y="4987091"/>
              <a:ext cx="477993" cy="634102"/>
              <a:chOff x="11067250" y="4429011"/>
              <a:chExt cx="477993" cy="634102"/>
            </a:xfrm>
          </p:grpSpPr>
          <p:sp>
            <p:nvSpPr>
              <p:cNvPr id="987" name="Freeform: Shape 986">
                <a:extLst>
                  <a:ext uri="{FF2B5EF4-FFF2-40B4-BE49-F238E27FC236}">
                    <a16:creationId xmlns:a16="http://schemas.microsoft.com/office/drawing/2014/main" id="{3F1D871D-0735-4A56-8E5F-26AFC2AB1D07}"/>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8" name="Group 987">
                <a:extLst>
                  <a:ext uri="{FF2B5EF4-FFF2-40B4-BE49-F238E27FC236}">
                    <a16:creationId xmlns:a16="http://schemas.microsoft.com/office/drawing/2014/main" id="{38018C2B-8E66-413F-9ED7-162B20A30BDA}"/>
                  </a:ext>
                </a:extLst>
              </p:cNvPr>
              <p:cNvGrpSpPr/>
              <p:nvPr/>
            </p:nvGrpSpPr>
            <p:grpSpPr>
              <a:xfrm>
                <a:off x="11067250" y="4429011"/>
                <a:ext cx="477993" cy="634102"/>
                <a:chOff x="11067250" y="4429011"/>
                <a:chExt cx="477993" cy="634102"/>
              </a:xfrm>
            </p:grpSpPr>
            <p:grpSp>
              <p:nvGrpSpPr>
                <p:cNvPr id="989" name="Group 988">
                  <a:extLst>
                    <a:ext uri="{FF2B5EF4-FFF2-40B4-BE49-F238E27FC236}">
                      <a16:creationId xmlns:a16="http://schemas.microsoft.com/office/drawing/2014/main" id="{609C2CF8-52AA-41B2-943A-3299ABB2D6A4}"/>
                    </a:ext>
                  </a:extLst>
                </p:cNvPr>
                <p:cNvGrpSpPr/>
                <p:nvPr/>
              </p:nvGrpSpPr>
              <p:grpSpPr>
                <a:xfrm>
                  <a:off x="11067250" y="4429011"/>
                  <a:ext cx="477993" cy="585814"/>
                  <a:chOff x="1893889" y="4678363"/>
                  <a:chExt cx="692150" cy="990596"/>
                </a:xfrm>
                <a:solidFill>
                  <a:schemeClr val="tx2"/>
                </a:solidFill>
              </p:grpSpPr>
              <p:sp>
                <p:nvSpPr>
                  <p:cNvPr id="1088" name="Freeform 5">
                    <a:extLst>
                      <a:ext uri="{FF2B5EF4-FFF2-40B4-BE49-F238E27FC236}">
                        <a16:creationId xmlns:a16="http://schemas.microsoft.com/office/drawing/2014/main" id="{8902D762-316E-45C0-B7F2-B6547F2886C0}"/>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0" name="Freeform 6">
                    <a:extLst>
                      <a:ext uri="{FF2B5EF4-FFF2-40B4-BE49-F238E27FC236}">
                        <a16:creationId xmlns:a16="http://schemas.microsoft.com/office/drawing/2014/main" id="{08DDD056-86BB-4093-ACF2-F69A0374D396}"/>
                      </a:ext>
                    </a:extLst>
                  </p:cNvPr>
                  <p:cNvSpPr>
                    <a:spLocks noEditPoints="1"/>
                  </p:cNvSpPr>
                  <p:nvPr/>
                </p:nvSpPr>
                <p:spPr bwMode="auto">
                  <a:xfrm>
                    <a:off x="1893889" y="4857745"/>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62" name="Line 8">
                    <a:extLst>
                      <a:ext uri="{FF2B5EF4-FFF2-40B4-BE49-F238E27FC236}">
                        <a16:creationId xmlns:a16="http://schemas.microsoft.com/office/drawing/2014/main" id="{386869E5-7DCC-4E2B-BCF2-D1BD05B2F553}"/>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90" name="Group 989">
                  <a:extLst>
                    <a:ext uri="{FF2B5EF4-FFF2-40B4-BE49-F238E27FC236}">
                      <a16:creationId xmlns:a16="http://schemas.microsoft.com/office/drawing/2014/main" id="{34C81E23-0A55-4753-BC8D-3C219D831547}"/>
                    </a:ext>
                  </a:extLst>
                </p:cNvPr>
                <p:cNvGrpSpPr/>
                <p:nvPr/>
              </p:nvGrpSpPr>
              <p:grpSpPr>
                <a:xfrm>
                  <a:off x="11115302" y="4777909"/>
                  <a:ext cx="382606" cy="285204"/>
                  <a:chOff x="1414079" y="5229246"/>
                  <a:chExt cx="804748" cy="700523"/>
                </a:xfrm>
              </p:grpSpPr>
              <p:sp>
                <p:nvSpPr>
                  <p:cNvPr id="991" name="Rectangle 73">
                    <a:extLst>
                      <a:ext uri="{FF2B5EF4-FFF2-40B4-BE49-F238E27FC236}">
                        <a16:creationId xmlns:a16="http://schemas.microsoft.com/office/drawing/2014/main" id="{1DD880FC-AA3D-4A5E-9198-DDBC725F210B}"/>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7" name="Line 74">
                    <a:extLst>
                      <a:ext uri="{FF2B5EF4-FFF2-40B4-BE49-F238E27FC236}">
                        <a16:creationId xmlns:a16="http://schemas.microsoft.com/office/drawing/2014/main" id="{52531BF4-2414-476B-8528-B9F03472A673}"/>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163" name="Group 1162">
              <a:extLst>
                <a:ext uri="{FF2B5EF4-FFF2-40B4-BE49-F238E27FC236}">
                  <a16:creationId xmlns:a16="http://schemas.microsoft.com/office/drawing/2014/main" id="{85C636B5-F0BB-4270-B3E4-508059F1861A}"/>
                </a:ext>
              </a:extLst>
            </p:cNvPr>
            <p:cNvGrpSpPr/>
            <p:nvPr/>
          </p:nvGrpSpPr>
          <p:grpSpPr>
            <a:xfrm>
              <a:off x="8794650" y="5918392"/>
              <a:ext cx="477993" cy="634107"/>
              <a:chOff x="11067250" y="4429006"/>
              <a:chExt cx="477993" cy="634107"/>
            </a:xfrm>
          </p:grpSpPr>
          <p:sp>
            <p:nvSpPr>
              <p:cNvPr id="1164" name="Freeform: Shape 1163">
                <a:extLst>
                  <a:ext uri="{FF2B5EF4-FFF2-40B4-BE49-F238E27FC236}">
                    <a16:creationId xmlns:a16="http://schemas.microsoft.com/office/drawing/2014/main" id="{3157B3F0-6A20-466F-94A9-D8665401F3AF}"/>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6" name="Group 1165">
                <a:extLst>
                  <a:ext uri="{FF2B5EF4-FFF2-40B4-BE49-F238E27FC236}">
                    <a16:creationId xmlns:a16="http://schemas.microsoft.com/office/drawing/2014/main" id="{676543E2-9D02-43C7-95A0-8FBAAD42105E}"/>
                  </a:ext>
                </a:extLst>
              </p:cNvPr>
              <p:cNvGrpSpPr/>
              <p:nvPr/>
            </p:nvGrpSpPr>
            <p:grpSpPr>
              <a:xfrm>
                <a:off x="11067250" y="4429006"/>
                <a:ext cx="477993" cy="634107"/>
                <a:chOff x="11067250" y="4429006"/>
                <a:chExt cx="477993" cy="634107"/>
              </a:xfrm>
            </p:grpSpPr>
            <p:grpSp>
              <p:nvGrpSpPr>
                <p:cNvPr id="1167" name="Group 1166">
                  <a:extLst>
                    <a:ext uri="{FF2B5EF4-FFF2-40B4-BE49-F238E27FC236}">
                      <a16:creationId xmlns:a16="http://schemas.microsoft.com/office/drawing/2014/main" id="{17DE8DC7-4939-42D6-B149-4410D4B40CE1}"/>
                    </a:ext>
                  </a:extLst>
                </p:cNvPr>
                <p:cNvGrpSpPr/>
                <p:nvPr/>
              </p:nvGrpSpPr>
              <p:grpSpPr>
                <a:xfrm>
                  <a:off x="11067250" y="4429006"/>
                  <a:ext cx="477993" cy="585816"/>
                  <a:chOff x="1893889" y="4678363"/>
                  <a:chExt cx="692150" cy="990601"/>
                </a:xfrm>
                <a:solidFill>
                  <a:schemeClr val="tx2"/>
                </a:solidFill>
              </p:grpSpPr>
              <p:sp>
                <p:nvSpPr>
                  <p:cNvPr id="1171" name="Freeform 5">
                    <a:extLst>
                      <a:ext uri="{FF2B5EF4-FFF2-40B4-BE49-F238E27FC236}">
                        <a16:creationId xmlns:a16="http://schemas.microsoft.com/office/drawing/2014/main" id="{12133D01-9BA9-44F4-A96A-4B0DC01901EC}"/>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72" name="Freeform 6">
                    <a:extLst>
                      <a:ext uri="{FF2B5EF4-FFF2-40B4-BE49-F238E27FC236}">
                        <a16:creationId xmlns:a16="http://schemas.microsoft.com/office/drawing/2014/main" id="{3A44416B-2471-42EC-BC68-5557D519F41F}"/>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73" name="Line 8">
                    <a:extLst>
                      <a:ext uri="{FF2B5EF4-FFF2-40B4-BE49-F238E27FC236}">
                        <a16:creationId xmlns:a16="http://schemas.microsoft.com/office/drawing/2014/main" id="{DA11D432-9AD1-49FC-97D1-7E491E90395E}"/>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68" name="Group 1167">
                  <a:extLst>
                    <a:ext uri="{FF2B5EF4-FFF2-40B4-BE49-F238E27FC236}">
                      <a16:creationId xmlns:a16="http://schemas.microsoft.com/office/drawing/2014/main" id="{0D51D95D-E0CB-4394-8137-707AD6B833AD}"/>
                    </a:ext>
                  </a:extLst>
                </p:cNvPr>
                <p:cNvGrpSpPr/>
                <p:nvPr/>
              </p:nvGrpSpPr>
              <p:grpSpPr>
                <a:xfrm>
                  <a:off x="11115302" y="4777909"/>
                  <a:ext cx="382606" cy="285204"/>
                  <a:chOff x="1414079" y="5229246"/>
                  <a:chExt cx="804748" cy="700523"/>
                </a:xfrm>
              </p:grpSpPr>
              <p:sp>
                <p:nvSpPr>
                  <p:cNvPr id="1169" name="Rectangle 73">
                    <a:extLst>
                      <a:ext uri="{FF2B5EF4-FFF2-40B4-BE49-F238E27FC236}">
                        <a16:creationId xmlns:a16="http://schemas.microsoft.com/office/drawing/2014/main" id="{FE0B43FB-3E43-45E9-91FC-E57128BAFF46}"/>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70" name="Line 74">
                    <a:extLst>
                      <a:ext uri="{FF2B5EF4-FFF2-40B4-BE49-F238E27FC236}">
                        <a16:creationId xmlns:a16="http://schemas.microsoft.com/office/drawing/2014/main" id="{E0AC011C-7C95-4EA4-9561-2FE9F96EB28E}"/>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174" name="Group 1173">
              <a:extLst>
                <a:ext uri="{FF2B5EF4-FFF2-40B4-BE49-F238E27FC236}">
                  <a16:creationId xmlns:a16="http://schemas.microsoft.com/office/drawing/2014/main" id="{0C1F2F2C-ABDE-4AE3-9788-31E69D537A85}"/>
                </a:ext>
              </a:extLst>
            </p:cNvPr>
            <p:cNvGrpSpPr/>
            <p:nvPr/>
          </p:nvGrpSpPr>
          <p:grpSpPr>
            <a:xfrm>
              <a:off x="6086799" y="5701738"/>
              <a:ext cx="477993" cy="634107"/>
              <a:chOff x="11067250" y="4429006"/>
              <a:chExt cx="477993" cy="634107"/>
            </a:xfrm>
          </p:grpSpPr>
          <p:sp>
            <p:nvSpPr>
              <p:cNvPr id="1175" name="Freeform: Shape 1174">
                <a:extLst>
                  <a:ext uri="{FF2B5EF4-FFF2-40B4-BE49-F238E27FC236}">
                    <a16:creationId xmlns:a16="http://schemas.microsoft.com/office/drawing/2014/main" id="{65A04B51-A20B-4146-BD84-6CE8AB5F5B31}"/>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6" name="Group 1175">
                <a:extLst>
                  <a:ext uri="{FF2B5EF4-FFF2-40B4-BE49-F238E27FC236}">
                    <a16:creationId xmlns:a16="http://schemas.microsoft.com/office/drawing/2014/main" id="{27A6821A-4A4A-48CE-B19B-F04096290685}"/>
                  </a:ext>
                </a:extLst>
              </p:cNvPr>
              <p:cNvGrpSpPr/>
              <p:nvPr/>
            </p:nvGrpSpPr>
            <p:grpSpPr>
              <a:xfrm>
                <a:off x="11067250" y="4429006"/>
                <a:ext cx="477993" cy="634107"/>
                <a:chOff x="11067250" y="4429006"/>
                <a:chExt cx="477993" cy="634107"/>
              </a:xfrm>
            </p:grpSpPr>
            <p:grpSp>
              <p:nvGrpSpPr>
                <p:cNvPr id="1177" name="Group 1176">
                  <a:extLst>
                    <a:ext uri="{FF2B5EF4-FFF2-40B4-BE49-F238E27FC236}">
                      <a16:creationId xmlns:a16="http://schemas.microsoft.com/office/drawing/2014/main" id="{B4E4F930-0F03-44C9-AA99-56850A8FD244}"/>
                    </a:ext>
                  </a:extLst>
                </p:cNvPr>
                <p:cNvGrpSpPr/>
                <p:nvPr/>
              </p:nvGrpSpPr>
              <p:grpSpPr>
                <a:xfrm>
                  <a:off x="11067250" y="4429006"/>
                  <a:ext cx="477993" cy="585816"/>
                  <a:chOff x="1893889" y="4678363"/>
                  <a:chExt cx="692150" cy="990601"/>
                </a:xfrm>
                <a:solidFill>
                  <a:schemeClr val="tx2"/>
                </a:solidFill>
              </p:grpSpPr>
              <p:sp>
                <p:nvSpPr>
                  <p:cNvPr id="1181" name="Freeform 5">
                    <a:extLst>
                      <a:ext uri="{FF2B5EF4-FFF2-40B4-BE49-F238E27FC236}">
                        <a16:creationId xmlns:a16="http://schemas.microsoft.com/office/drawing/2014/main" id="{FE23E7E9-B20E-4966-A313-F7286DEC2D3C}"/>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82" name="Freeform 6">
                    <a:extLst>
                      <a:ext uri="{FF2B5EF4-FFF2-40B4-BE49-F238E27FC236}">
                        <a16:creationId xmlns:a16="http://schemas.microsoft.com/office/drawing/2014/main" id="{5E4726BE-3914-47C6-9913-3E200D460450}"/>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83" name="Line 8">
                    <a:extLst>
                      <a:ext uri="{FF2B5EF4-FFF2-40B4-BE49-F238E27FC236}">
                        <a16:creationId xmlns:a16="http://schemas.microsoft.com/office/drawing/2014/main" id="{73F29535-4467-4C2D-B0A5-A02B408190B9}"/>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78" name="Group 1177">
                  <a:extLst>
                    <a:ext uri="{FF2B5EF4-FFF2-40B4-BE49-F238E27FC236}">
                      <a16:creationId xmlns:a16="http://schemas.microsoft.com/office/drawing/2014/main" id="{598C4C22-A76C-4E44-A8D2-AE20A98A3009}"/>
                    </a:ext>
                  </a:extLst>
                </p:cNvPr>
                <p:cNvGrpSpPr/>
                <p:nvPr/>
              </p:nvGrpSpPr>
              <p:grpSpPr>
                <a:xfrm>
                  <a:off x="11115302" y="4777909"/>
                  <a:ext cx="382606" cy="285204"/>
                  <a:chOff x="1414079" y="5229246"/>
                  <a:chExt cx="804748" cy="700523"/>
                </a:xfrm>
              </p:grpSpPr>
              <p:sp>
                <p:nvSpPr>
                  <p:cNvPr id="1179" name="Rectangle 73">
                    <a:extLst>
                      <a:ext uri="{FF2B5EF4-FFF2-40B4-BE49-F238E27FC236}">
                        <a16:creationId xmlns:a16="http://schemas.microsoft.com/office/drawing/2014/main" id="{E1697273-6222-4ACA-95F4-6DAFAA0FCAA6}"/>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80" name="Line 74">
                    <a:extLst>
                      <a:ext uri="{FF2B5EF4-FFF2-40B4-BE49-F238E27FC236}">
                        <a16:creationId xmlns:a16="http://schemas.microsoft.com/office/drawing/2014/main" id="{735C09F0-C8E4-4797-9C10-162FAE37FAEB}"/>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184" name="Group 1183">
              <a:extLst>
                <a:ext uri="{FF2B5EF4-FFF2-40B4-BE49-F238E27FC236}">
                  <a16:creationId xmlns:a16="http://schemas.microsoft.com/office/drawing/2014/main" id="{EA481861-0A8D-41B4-B707-285F5C5AAB9B}"/>
                </a:ext>
              </a:extLst>
            </p:cNvPr>
            <p:cNvGrpSpPr/>
            <p:nvPr/>
          </p:nvGrpSpPr>
          <p:grpSpPr>
            <a:xfrm>
              <a:off x="4814548" y="5830099"/>
              <a:ext cx="477993" cy="634107"/>
              <a:chOff x="11067250" y="4429006"/>
              <a:chExt cx="477993" cy="634107"/>
            </a:xfrm>
          </p:grpSpPr>
          <p:sp>
            <p:nvSpPr>
              <p:cNvPr id="1185" name="Freeform: Shape 1184">
                <a:extLst>
                  <a:ext uri="{FF2B5EF4-FFF2-40B4-BE49-F238E27FC236}">
                    <a16:creationId xmlns:a16="http://schemas.microsoft.com/office/drawing/2014/main" id="{D49DEEFC-09A4-43EB-9AF0-5B2E9C271623}"/>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6" name="Group 1185">
                <a:extLst>
                  <a:ext uri="{FF2B5EF4-FFF2-40B4-BE49-F238E27FC236}">
                    <a16:creationId xmlns:a16="http://schemas.microsoft.com/office/drawing/2014/main" id="{DC357EE9-D183-4D8D-8CE7-3A841379CC14}"/>
                  </a:ext>
                </a:extLst>
              </p:cNvPr>
              <p:cNvGrpSpPr/>
              <p:nvPr/>
            </p:nvGrpSpPr>
            <p:grpSpPr>
              <a:xfrm>
                <a:off x="11067250" y="4429006"/>
                <a:ext cx="477993" cy="634107"/>
                <a:chOff x="11067250" y="4429006"/>
                <a:chExt cx="477993" cy="634107"/>
              </a:xfrm>
            </p:grpSpPr>
            <p:grpSp>
              <p:nvGrpSpPr>
                <p:cNvPr id="1187" name="Group 1186">
                  <a:extLst>
                    <a:ext uri="{FF2B5EF4-FFF2-40B4-BE49-F238E27FC236}">
                      <a16:creationId xmlns:a16="http://schemas.microsoft.com/office/drawing/2014/main" id="{4A2DCBD2-C683-466F-8A0D-7298EA895012}"/>
                    </a:ext>
                  </a:extLst>
                </p:cNvPr>
                <p:cNvGrpSpPr/>
                <p:nvPr/>
              </p:nvGrpSpPr>
              <p:grpSpPr>
                <a:xfrm>
                  <a:off x="11067250" y="4429006"/>
                  <a:ext cx="477993" cy="585816"/>
                  <a:chOff x="1893889" y="4678363"/>
                  <a:chExt cx="692150" cy="990601"/>
                </a:xfrm>
                <a:solidFill>
                  <a:schemeClr val="tx2"/>
                </a:solidFill>
              </p:grpSpPr>
              <p:sp>
                <p:nvSpPr>
                  <p:cNvPr id="1191" name="Freeform 5">
                    <a:extLst>
                      <a:ext uri="{FF2B5EF4-FFF2-40B4-BE49-F238E27FC236}">
                        <a16:creationId xmlns:a16="http://schemas.microsoft.com/office/drawing/2014/main" id="{278F9858-F1A1-42D4-98B7-85920D9CE4FF}"/>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92" name="Freeform 6">
                    <a:extLst>
                      <a:ext uri="{FF2B5EF4-FFF2-40B4-BE49-F238E27FC236}">
                        <a16:creationId xmlns:a16="http://schemas.microsoft.com/office/drawing/2014/main" id="{CDDE6D93-F9D8-4870-B8C6-803638160455}"/>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93" name="Line 8">
                    <a:extLst>
                      <a:ext uri="{FF2B5EF4-FFF2-40B4-BE49-F238E27FC236}">
                        <a16:creationId xmlns:a16="http://schemas.microsoft.com/office/drawing/2014/main" id="{792CD719-7D6F-488B-9D29-101AE118638F}"/>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88" name="Group 1187">
                  <a:extLst>
                    <a:ext uri="{FF2B5EF4-FFF2-40B4-BE49-F238E27FC236}">
                      <a16:creationId xmlns:a16="http://schemas.microsoft.com/office/drawing/2014/main" id="{9EB84302-36C8-4313-A2D4-42B1E9723F86}"/>
                    </a:ext>
                  </a:extLst>
                </p:cNvPr>
                <p:cNvGrpSpPr/>
                <p:nvPr/>
              </p:nvGrpSpPr>
              <p:grpSpPr>
                <a:xfrm>
                  <a:off x="11115302" y="4777909"/>
                  <a:ext cx="382606" cy="285204"/>
                  <a:chOff x="1414079" y="5229246"/>
                  <a:chExt cx="804748" cy="700523"/>
                </a:xfrm>
              </p:grpSpPr>
              <p:sp>
                <p:nvSpPr>
                  <p:cNvPr id="1189" name="Rectangle 73">
                    <a:extLst>
                      <a:ext uri="{FF2B5EF4-FFF2-40B4-BE49-F238E27FC236}">
                        <a16:creationId xmlns:a16="http://schemas.microsoft.com/office/drawing/2014/main" id="{D9A446AC-4670-4B97-9D5D-6F170096A131}"/>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90" name="Line 74">
                    <a:extLst>
                      <a:ext uri="{FF2B5EF4-FFF2-40B4-BE49-F238E27FC236}">
                        <a16:creationId xmlns:a16="http://schemas.microsoft.com/office/drawing/2014/main" id="{B96FA25A-79E2-40E5-91EA-79AB8104BB36}"/>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cxnSp>
          <p:nvCxnSpPr>
            <p:cNvPr id="1194" name="Straight Connector 1193">
              <a:extLst>
                <a:ext uri="{FF2B5EF4-FFF2-40B4-BE49-F238E27FC236}">
                  <a16:creationId xmlns:a16="http://schemas.microsoft.com/office/drawing/2014/main" id="{2EF3A7B6-E241-47BE-B2AB-4059F57F3625}"/>
                </a:ext>
              </a:extLst>
            </p:cNvPr>
            <p:cNvCxnSpPr/>
            <p:nvPr/>
          </p:nvCxnSpPr>
          <p:spPr>
            <a:xfrm>
              <a:off x="6610782" y="4647414"/>
              <a:ext cx="3124758" cy="65672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1FC13D7A-400E-4BF0-B7A2-563319EA155C}"/>
                </a:ext>
              </a:extLst>
            </p:cNvPr>
            <p:cNvCxnSpPr>
              <a:cxnSpLocks/>
            </p:cNvCxnSpPr>
            <p:nvPr/>
          </p:nvCxnSpPr>
          <p:spPr>
            <a:xfrm>
              <a:off x="6417103" y="4645414"/>
              <a:ext cx="2480838" cy="118096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E73E7A95-C482-4570-90B7-ED99537E7D4C}"/>
                </a:ext>
              </a:extLst>
            </p:cNvPr>
            <p:cNvCxnSpPr>
              <a:cxnSpLocks/>
            </p:cNvCxnSpPr>
            <p:nvPr/>
          </p:nvCxnSpPr>
          <p:spPr>
            <a:xfrm>
              <a:off x="6167950" y="4638294"/>
              <a:ext cx="1364832" cy="118151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33848520-01A8-47DC-A1F1-DEF806A598C4}"/>
                </a:ext>
              </a:extLst>
            </p:cNvPr>
            <p:cNvCxnSpPr>
              <a:cxnSpLocks/>
            </p:cNvCxnSpPr>
            <p:nvPr/>
          </p:nvCxnSpPr>
          <p:spPr>
            <a:xfrm>
              <a:off x="5904340" y="4645414"/>
              <a:ext cx="373912" cy="97296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C6EE2E32-CE35-4C85-A0C5-30D70DDEDF55}"/>
                </a:ext>
              </a:extLst>
            </p:cNvPr>
            <p:cNvCxnSpPr>
              <a:cxnSpLocks/>
            </p:cNvCxnSpPr>
            <p:nvPr/>
          </p:nvCxnSpPr>
          <p:spPr>
            <a:xfrm flipH="1">
              <a:off x="5109000" y="4590570"/>
              <a:ext cx="470504" cy="111403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69A33A01-AEBB-4952-AF82-933EAE83F61D}"/>
                </a:ext>
              </a:extLst>
            </p:cNvPr>
            <p:cNvCxnSpPr>
              <a:cxnSpLocks/>
            </p:cNvCxnSpPr>
            <p:nvPr/>
          </p:nvCxnSpPr>
          <p:spPr>
            <a:xfrm flipH="1">
              <a:off x="3808854" y="4634475"/>
              <a:ext cx="1399764" cy="109840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E94AF022-F92D-4CE8-975B-D785BF7128EA}"/>
                </a:ext>
              </a:extLst>
            </p:cNvPr>
            <p:cNvCxnSpPr>
              <a:cxnSpLocks/>
            </p:cNvCxnSpPr>
            <p:nvPr/>
          </p:nvCxnSpPr>
          <p:spPr>
            <a:xfrm flipH="1">
              <a:off x="2765089" y="4602699"/>
              <a:ext cx="2223313" cy="96163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21" name="Group 1220">
            <a:extLst>
              <a:ext uri="{FF2B5EF4-FFF2-40B4-BE49-F238E27FC236}">
                <a16:creationId xmlns:a16="http://schemas.microsoft.com/office/drawing/2014/main" id="{4AF6F0B7-BA9E-4389-B702-980284A52C08}"/>
              </a:ext>
            </a:extLst>
          </p:cNvPr>
          <p:cNvGrpSpPr/>
          <p:nvPr/>
        </p:nvGrpSpPr>
        <p:grpSpPr>
          <a:xfrm>
            <a:off x="4609875" y="4875678"/>
            <a:ext cx="2980922" cy="574634"/>
            <a:chOff x="315087" y="4987037"/>
            <a:chExt cx="4120945" cy="770094"/>
          </a:xfrm>
          <a:solidFill>
            <a:schemeClr val="bg1">
              <a:lumMod val="85000"/>
            </a:schemeClr>
          </a:solidFill>
        </p:grpSpPr>
        <p:grpSp>
          <p:nvGrpSpPr>
            <p:cNvPr id="1500" name="Group 1499">
              <a:extLst>
                <a:ext uri="{FF2B5EF4-FFF2-40B4-BE49-F238E27FC236}">
                  <a16:creationId xmlns:a16="http://schemas.microsoft.com/office/drawing/2014/main" id="{15DB2CE4-9276-4EEB-85FE-259673A56B40}"/>
                </a:ext>
              </a:extLst>
            </p:cNvPr>
            <p:cNvGrpSpPr/>
            <p:nvPr/>
          </p:nvGrpSpPr>
          <p:grpSpPr>
            <a:xfrm>
              <a:off x="1690830" y="4987037"/>
              <a:ext cx="1369611" cy="770094"/>
              <a:chOff x="1690830" y="4987037"/>
              <a:chExt cx="1369611" cy="770094"/>
            </a:xfrm>
            <a:grpFill/>
          </p:grpSpPr>
          <p:sp>
            <p:nvSpPr>
              <p:cNvPr id="1507" name="Rectangle 1506">
                <a:extLst>
                  <a:ext uri="{FF2B5EF4-FFF2-40B4-BE49-F238E27FC236}">
                    <a16:creationId xmlns:a16="http://schemas.microsoft.com/office/drawing/2014/main" id="{92ECD72F-EC08-420A-AA14-D09862CA126C}"/>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8" name="Rectangle 1507">
                <a:extLst>
                  <a:ext uri="{FF2B5EF4-FFF2-40B4-BE49-F238E27FC236}">
                    <a16:creationId xmlns:a16="http://schemas.microsoft.com/office/drawing/2014/main" id="{F8A6645C-F493-4293-BB37-FBC042164929}"/>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01" name="Group 1500">
              <a:extLst>
                <a:ext uri="{FF2B5EF4-FFF2-40B4-BE49-F238E27FC236}">
                  <a16:creationId xmlns:a16="http://schemas.microsoft.com/office/drawing/2014/main" id="{16DFBC32-4A0A-421B-B271-22F60F3F90FE}"/>
                </a:ext>
              </a:extLst>
            </p:cNvPr>
            <p:cNvGrpSpPr/>
            <p:nvPr/>
          </p:nvGrpSpPr>
          <p:grpSpPr>
            <a:xfrm>
              <a:off x="3066421" y="4987037"/>
              <a:ext cx="1369611" cy="770094"/>
              <a:chOff x="1685774" y="4987037"/>
              <a:chExt cx="1369611" cy="770094"/>
            </a:xfrm>
            <a:grpFill/>
          </p:grpSpPr>
          <p:sp>
            <p:nvSpPr>
              <p:cNvPr id="1505" name="Rectangle 1504">
                <a:extLst>
                  <a:ext uri="{FF2B5EF4-FFF2-40B4-BE49-F238E27FC236}">
                    <a16:creationId xmlns:a16="http://schemas.microsoft.com/office/drawing/2014/main" id="{BE66969F-8336-4394-BD8F-AB32E8C8095C}"/>
                  </a:ext>
                </a:extLst>
              </p:cNvPr>
              <p:cNvSpPr/>
              <p:nvPr/>
            </p:nvSpPr>
            <p:spPr>
              <a:xfrm>
                <a:off x="1685774"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6" name="Rectangle 1505">
                <a:extLst>
                  <a:ext uri="{FF2B5EF4-FFF2-40B4-BE49-F238E27FC236}">
                    <a16:creationId xmlns:a16="http://schemas.microsoft.com/office/drawing/2014/main" id="{B7C44C28-D434-4F99-8D33-5F6F8DD84E41}"/>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02" name="Group 1501">
              <a:extLst>
                <a:ext uri="{FF2B5EF4-FFF2-40B4-BE49-F238E27FC236}">
                  <a16:creationId xmlns:a16="http://schemas.microsoft.com/office/drawing/2014/main" id="{0F8D14BB-FEAE-465D-A9DD-D02E3B231A13}"/>
                </a:ext>
              </a:extLst>
            </p:cNvPr>
            <p:cNvGrpSpPr/>
            <p:nvPr/>
          </p:nvGrpSpPr>
          <p:grpSpPr>
            <a:xfrm>
              <a:off x="315087" y="4987037"/>
              <a:ext cx="1369611" cy="770094"/>
              <a:chOff x="1690830" y="4987037"/>
              <a:chExt cx="1369611" cy="770094"/>
            </a:xfrm>
            <a:grpFill/>
          </p:grpSpPr>
          <p:sp>
            <p:nvSpPr>
              <p:cNvPr id="1503" name="Rectangle 1502">
                <a:extLst>
                  <a:ext uri="{FF2B5EF4-FFF2-40B4-BE49-F238E27FC236}">
                    <a16:creationId xmlns:a16="http://schemas.microsoft.com/office/drawing/2014/main" id="{84D4F68B-B7ED-486F-BDF0-8178B4DDB335}"/>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4" name="Rectangle 1503">
                <a:extLst>
                  <a:ext uri="{FF2B5EF4-FFF2-40B4-BE49-F238E27FC236}">
                    <a16:creationId xmlns:a16="http://schemas.microsoft.com/office/drawing/2014/main" id="{5D9ECD3E-E5DF-4119-8E81-5AC4657888C0}"/>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13" name="Picture 6" descr="Image result for mcafee logo">
            <a:extLst>
              <a:ext uri="{FF2B5EF4-FFF2-40B4-BE49-F238E27FC236}">
                <a16:creationId xmlns:a16="http://schemas.microsoft.com/office/drawing/2014/main" id="{8821E4B0-C61B-4732-AD57-4CC492F6E23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0936" b="26866"/>
          <a:stretch/>
        </p:blipFill>
        <p:spPr bwMode="auto">
          <a:xfrm>
            <a:off x="4723009" y="4936653"/>
            <a:ext cx="757954" cy="395632"/>
          </a:xfrm>
          <a:prstGeom prst="rect">
            <a:avLst/>
          </a:prstGeom>
          <a:noFill/>
          <a:extLst>
            <a:ext uri="{909E8E84-426E-40dd-AFC4-6F175D3DCCD1}">
              <a14:hiddenFill xmlns:a14="http://schemas.microsoft.com/office/drawing/2010/main" xmlns="">
                <a:solidFill>
                  <a:srgbClr val="FFFFFF"/>
                </a:solidFill>
              </a14:hiddenFill>
            </a:ext>
          </a:extLst>
        </p:spPr>
      </p:pic>
      <p:sp>
        <p:nvSpPr>
          <p:cNvPr id="662" name="Rectangle 661">
            <a:extLst>
              <a:ext uri="{FF2B5EF4-FFF2-40B4-BE49-F238E27FC236}">
                <a16:creationId xmlns:a16="http://schemas.microsoft.com/office/drawing/2014/main" id="{CD7E728F-06F4-42C9-92B2-0730BE769F61}"/>
              </a:ext>
            </a:extLst>
          </p:cNvPr>
          <p:cNvSpPr/>
          <p:nvPr/>
        </p:nvSpPr>
        <p:spPr>
          <a:xfrm>
            <a:off x="5251029" y="5443600"/>
            <a:ext cx="1686166"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Virtualized SOC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292A2E"/>
                </a:solidFill>
                <a:latin typeface="Open Sans"/>
              </a:rPr>
              <a:t>Real-World Tools</a:t>
            </a:r>
            <a:endParaRPr kumimoji="0" lang="x-none" sz="1600" i="0" u="none" strike="noStrike" kern="1200" cap="none" spc="0" normalizeH="0" baseline="0" noProof="0">
              <a:ln>
                <a:noFill/>
              </a:ln>
              <a:solidFill>
                <a:srgbClr val="292A2E"/>
              </a:solidFill>
              <a:effectLst/>
              <a:uLnTx/>
              <a:uFillTx/>
              <a:latin typeface="Open Sans"/>
              <a:ea typeface="+mn-ea"/>
              <a:cs typeface="+mn-cs"/>
            </a:endParaRPr>
          </a:p>
        </p:txBody>
      </p:sp>
      <p:cxnSp>
        <p:nvCxnSpPr>
          <p:cNvPr id="616" name="Straight Connector 615">
            <a:extLst>
              <a:ext uri="{FF2B5EF4-FFF2-40B4-BE49-F238E27FC236}">
                <a16:creationId xmlns:a16="http://schemas.microsoft.com/office/drawing/2014/main" id="{DE76B7B9-8742-6543-99E3-31C8182E20C4}"/>
              </a:ext>
            </a:extLst>
          </p:cNvPr>
          <p:cNvCxnSpPr/>
          <p:nvPr/>
        </p:nvCxnSpPr>
        <p:spPr>
          <a:xfrm>
            <a:off x="5368430" y="896388"/>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3" name="Picture 2" descr="Image result for palo alto logo">
            <a:extLst>
              <a:ext uri="{FF2B5EF4-FFF2-40B4-BE49-F238E27FC236}">
                <a16:creationId xmlns:a16="http://schemas.microsoft.com/office/drawing/2014/main" id="{0DE6F91C-A3AD-424C-A6A7-5764C898F47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76337" y="5068688"/>
            <a:ext cx="838200" cy="20955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15" name="Straight Arrow Connector 614">
            <a:extLst>
              <a:ext uri="{FF2B5EF4-FFF2-40B4-BE49-F238E27FC236}">
                <a16:creationId xmlns:a16="http://schemas.microsoft.com/office/drawing/2014/main" id="{1A86DF77-9619-4427-BC14-65B6C80B9CC4}"/>
              </a:ext>
            </a:extLst>
          </p:cNvPr>
          <p:cNvCxnSpPr>
            <a:cxnSpLocks/>
          </p:cNvCxnSpPr>
          <p:nvPr/>
        </p:nvCxnSpPr>
        <p:spPr>
          <a:xfrm flipV="1">
            <a:off x="2331038" y="3903730"/>
            <a:ext cx="0" cy="642745"/>
          </a:xfrm>
          <a:prstGeom prst="straightConnector1">
            <a:avLst/>
          </a:prstGeom>
          <a:ln w="254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E45117EE-EFB1-4CF0-B649-D5A87A80432B}"/>
              </a:ext>
            </a:extLst>
          </p:cNvPr>
          <p:cNvCxnSpPr/>
          <p:nvPr/>
        </p:nvCxnSpPr>
        <p:spPr>
          <a:xfrm flipH="1">
            <a:off x="587045" y="4546475"/>
            <a:ext cx="1741258"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18" name="Straight Arrow Connector 617">
            <a:extLst>
              <a:ext uri="{FF2B5EF4-FFF2-40B4-BE49-F238E27FC236}">
                <a16:creationId xmlns:a16="http://schemas.microsoft.com/office/drawing/2014/main" id="{EE4782D2-CB1A-4C93-86AD-CBA3F2E53962}"/>
              </a:ext>
            </a:extLst>
          </p:cNvPr>
          <p:cNvCxnSpPr>
            <a:cxnSpLocks/>
          </p:cNvCxnSpPr>
          <p:nvPr/>
        </p:nvCxnSpPr>
        <p:spPr>
          <a:xfrm flipH="1" flipV="1">
            <a:off x="598245" y="4576570"/>
            <a:ext cx="1041" cy="577890"/>
          </a:xfrm>
          <a:prstGeom prst="straightConnector1">
            <a:avLst/>
          </a:prstGeom>
          <a:ln w="2540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Arrow Connector 618">
            <a:extLst>
              <a:ext uri="{FF2B5EF4-FFF2-40B4-BE49-F238E27FC236}">
                <a16:creationId xmlns:a16="http://schemas.microsoft.com/office/drawing/2014/main" id="{B14EE477-CC80-4F29-8D2C-899EB1710206}"/>
              </a:ext>
            </a:extLst>
          </p:cNvPr>
          <p:cNvCxnSpPr>
            <a:cxnSpLocks/>
          </p:cNvCxnSpPr>
          <p:nvPr/>
        </p:nvCxnSpPr>
        <p:spPr>
          <a:xfrm flipH="1" flipV="1">
            <a:off x="1599282" y="4552774"/>
            <a:ext cx="3287" cy="536687"/>
          </a:xfrm>
          <a:prstGeom prst="straightConnector1">
            <a:avLst/>
          </a:prstGeom>
          <a:ln w="2540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0" name="Group 619">
            <a:extLst>
              <a:ext uri="{FF2B5EF4-FFF2-40B4-BE49-F238E27FC236}">
                <a16:creationId xmlns:a16="http://schemas.microsoft.com/office/drawing/2014/main" id="{3642843B-88C8-4E7F-AC12-ADA2869CA664}"/>
              </a:ext>
            </a:extLst>
          </p:cNvPr>
          <p:cNvGrpSpPr/>
          <p:nvPr/>
        </p:nvGrpSpPr>
        <p:grpSpPr>
          <a:xfrm>
            <a:off x="98798" y="5089493"/>
            <a:ext cx="1044619" cy="981977"/>
            <a:chOff x="150752" y="4963067"/>
            <a:chExt cx="1276589" cy="1081063"/>
          </a:xfrm>
        </p:grpSpPr>
        <p:sp>
          <p:nvSpPr>
            <p:cNvPr id="621" name="Rectangle 22">
              <a:extLst>
                <a:ext uri="{FF2B5EF4-FFF2-40B4-BE49-F238E27FC236}">
                  <a16:creationId xmlns:a16="http://schemas.microsoft.com/office/drawing/2014/main" id="{608751F0-8D01-4118-AA0D-C0001263C064}"/>
                </a:ext>
              </a:extLst>
            </p:cNvPr>
            <p:cNvSpPr>
              <a:spLocks noChangeArrowheads="1"/>
            </p:cNvSpPr>
            <p:nvPr/>
          </p:nvSpPr>
          <p:spPr bwMode="auto">
            <a:xfrm>
              <a:off x="150752" y="4963067"/>
              <a:ext cx="1083196" cy="938018"/>
            </a:xfrm>
            <a:prstGeom prst="rect">
              <a:avLst/>
            </a:prstGeom>
            <a:solidFill>
              <a:srgbClr val="0073E6"/>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2" name="Rectangle 22">
              <a:extLst>
                <a:ext uri="{FF2B5EF4-FFF2-40B4-BE49-F238E27FC236}">
                  <a16:creationId xmlns:a16="http://schemas.microsoft.com/office/drawing/2014/main" id="{AB92BF9A-3A87-4A56-8BC4-0A2E44310522}"/>
                </a:ext>
              </a:extLst>
            </p:cNvPr>
            <p:cNvSpPr>
              <a:spLocks noChangeArrowheads="1"/>
            </p:cNvSpPr>
            <p:nvPr/>
          </p:nvSpPr>
          <p:spPr bwMode="auto">
            <a:xfrm>
              <a:off x="220781" y="5034590"/>
              <a:ext cx="1083196" cy="938018"/>
            </a:xfrm>
            <a:prstGeom prst="rect">
              <a:avLst/>
            </a:prstGeom>
            <a:solidFill>
              <a:srgbClr val="0073E6"/>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3" name="Rectangle 22">
              <a:extLst>
                <a:ext uri="{FF2B5EF4-FFF2-40B4-BE49-F238E27FC236}">
                  <a16:creationId xmlns:a16="http://schemas.microsoft.com/office/drawing/2014/main" id="{9B5EAC0D-27CE-47B1-92F2-A5E06C1446A5}"/>
                </a:ext>
              </a:extLst>
            </p:cNvPr>
            <p:cNvSpPr>
              <a:spLocks noChangeArrowheads="1"/>
            </p:cNvSpPr>
            <p:nvPr/>
          </p:nvSpPr>
          <p:spPr bwMode="auto">
            <a:xfrm>
              <a:off x="290809" y="5106112"/>
              <a:ext cx="1083196" cy="938018"/>
            </a:xfrm>
            <a:prstGeom prst="rect">
              <a:avLst/>
            </a:prstGeom>
            <a:solidFill>
              <a:srgbClr val="0073E6"/>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4" name="Rectangle 623">
              <a:extLst>
                <a:ext uri="{FF2B5EF4-FFF2-40B4-BE49-F238E27FC236}">
                  <a16:creationId xmlns:a16="http://schemas.microsoft.com/office/drawing/2014/main" id="{3BC25111-B4A2-4C18-90FC-74A72A0C2D27}"/>
                </a:ext>
              </a:extLst>
            </p:cNvPr>
            <p:cNvSpPr/>
            <p:nvPr/>
          </p:nvSpPr>
          <p:spPr>
            <a:xfrm>
              <a:off x="231578" y="5270171"/>
              <a:ext cx="1195763"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Open Sans"/>
                  <a:ea typeface="+mn-ea"/>
                  <a:cs typeface="+mn-cs"/>
                </a:rPr>
                <a:t>Entry-Level SOC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25" name="Group 624">
            <a:extLst>
              <a:ext uri="{FF2B5EF4-FFF2-40B4-BE49-F238E27FC236}">
                <a16:creationId xmlns:a16="http://schemas.microsoft.com/office/drawing/2014/main" id="{D23BE815-F315-4B8F-ACDD-FB96039481B6}"/>
              </a:ext>
            </a:extLst>
          </p:cNvPr>
          <p:cNvGrpSpPr/>
          <p:nvPr/>
        </p:nvGrpSpPr>
        <p:grpSpPr>
          <a:xfrm>
            <a:off x="2230269" y="5107565"/>
            <a:ext cx="1044619" cy="981977"/>
            <a:chOff x="150752" y="4963067"/>
            <a:chExt cx="1276589" cy="1081063"/>
          </a:xfrm>
        </p:grpSpPr>
        <p:sp>
          <p:nvSpPr>
            <p:cNvPr id="626" name="Rectangle 22">
              <a:extLst>
                <a:ext uri="{FF2B5EF4-FFF2-40B4-BE49-F238E27FC236}">
                  <a16:creationId xmlns:a16="http://schemas.microsoft.com/office/drawing/2014/main" id="{CDF11FEB-EE8A-4A68-9B14-DE5D222D7DBE}"/>
                </a:ext>
              </a:extLst>
            </p:cNvPr>
            <p:cNvSpPr>
              <a:spLocks noChangeArrowheads="1"/>
            </p:cNvSpPr>
            <p:nvPr/>
          </p:nvSpPr>
          <p:spPr bwMode="auto">
            <a:xfrm>
              <a:off x="150752" y="4963067"/>
              <a:ext cx="1083196" cy="938018"/>
            </a:xfrm>
            <a:prstGeom prst="rect">
              <a:avLst/>
            </a:prstGeom>
            <a:solidFill>
              <a:srgbClr val="C00000"/>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7" name="Rectangle 22">
              <a:extLst>
                <a:ext uri="{FF2B5EF4-FFF2-40B4-BE49-F238E27FC236}">
                  <a16:creationId xmlns:a16="http://schemas.microsoft.com/office/drawing/2014/main" id="{46E35052-D638-4DB6-82FE-BA66D8908C99}"/>
                </a:ext>
              </a:extLst>
            </p:cNvPr>
            <p:cNvSpPr>
              <a:spLocks noChangeArrowheads="1"/>
            </p:cNvSpPr>
            <p:nvPr/>
          </p:nvSpPr>
          <p:spPr bwMode="auto">
            <a:xfrm>
              <a:off x="220781" y="5034590"/>
              <a:ext cx="1083196" cy="938018"/>
            </a:xfrm>
            <a:prstGeom prst="rect">
              <a:avLst/>
            </a:prstGeom>
            <a:solidFill>
              <a:srgbClr val="C00000"/>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8" name="Rectangle 22">
              <a:extLst>
                <a:ext uri="{FF2B5EF4-FFF2-40B4-BE49-F238E27FC236}">
                  <a16:creationId xmlns:a16="http://schemas.microsoft.com/office/drawing/2014/main" id="{E7B67E63-0DCF-43E6-9ECC-107FBCBF0D8B}"/>
                </a:ext>
              </a:extLst>
            </p:cNvPr>
            <p:cNvSpPr>
              <a:spLocks noChangeArrowheads="1"/>
            </p:cNvSpPr>
            <p:nvPr/>
          </p:nvSpPr>
          <p:spPr bwMode="auto">
            <a:xfrm>
              <a:off x="290809" y="5106112"/>
              <a:ext cx="1083196" cy="938018"/>
            </a:xfrm>
            <a:prstGeom prst="rect">
              <a:avLst/>
            </a:prstGeom>
            <a:solidFill>
              <a:srgbClr val="C00000"/>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9" name="Rectangle 628">
              <a:extLst>
                <a:ext uri="{FF2B5EF4-FFF2-40B4-BE49-F238E27FC236}">
                  <a16:creationId xmlns:a16="http://schemas.microsoft.com/office/drawing/2014/main" id="{3CD7A33F-3570-428A-B712-BF6C18A802CB}"/>
                </a:ext>
              </a:extLst>
            </p:cNvPr>
            <p:cNvSpPr/>
            <p:nvPr/>
          </p:nvSpPr>
          <p:spPr>
            <a:xfrm>
              <a:off x="384169" y="5270171"/>
              <a:ext cx="1043172"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FFFFF"/>
                  </a:solidFill>
                  <a:effectLst/>
                  <a:uLnTx/>
                  <a:uFillTx/>
                  <a:latin typeface="Open Sans"/>
                  <a:ea typeface="+mn-ea"/>
                  <a:cs typeface="+mn-cs"/>
                </a:rPr>
                <a:t>Pentesting</a:t>
              </a:r>
              <a:r>
                <a:rPr kumimoji="0" lang="en-US" sz="1000" b="0" i="0" u="none" strike="noStrike" kern="1200" cap="none" spc="0" normalizeH="0" baseline="0" noProof="0" dirty="0">
                  <a:ln>
                    <a:noFill/>
                  </a:ln>
                  <a:solidFill>
                    <a:srgbClr val="FFFFFF"/>
                  </a:solidFill>
                  <a:effectLst/>
                  <a:uLnTx/>
                  <a:uFillTx/>
                  <a:latin typeface="Open Sans"/>
                  <a:ea typeface="+mn-ea"/>
                  <a:cs typeface="+mn-cs"/>
                </a:rPr>
                <a:t>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35" name="Group 634">
            <a:extLst>
              <a:ext uri="{FF2B5EF4-FFF2-40B4-BE49-F238E27FC236}">
                <a16:creationId xmlns:a16="http://schemas.microsoft.com/office/drawing/2014/main" id="{A7C6C22C-05B7-42FE-8AD4-0A21F2A1F7EB}"/>
              </a:ext>
            </a:extLst>
          </p:cNvPr>
          <p:cNvGrpSpPr/>
          <p:nvPr/>
        </p:nvGrpSpPr>
        <p:grpSpPr>
          <a:xfrm>
            <a:off x="1144933" y="5086565"/>
            <a:ext cx="1044618" cy="852043"/>
            <a:chOff x="150752" y="4963067"/>
            <a:chExt cx="1276588" cy="938018"/>
          </a:xfrm>
        </p:grpSpPr>
        <p:sp>
          <p:nvSpPr>
            <p:cNvPr id="636" name="Rectangle 22">
              <a:extLst>
                <a:ext uri="{FF2B5EF4-FFF2-40B4-BE49-F238E27FC236}">
                  <a16:creationId xmlns:a16="http://schemas.microsoft.com/office/drawing/2014/main" id="{DE9BD6FC-AB74-44F6-8C6D-6E36F670BF20}"/>
                </a:ext>
              </a:extLst>
            </p:cNvPr>
            <p:cNvSpPr>
              <a:spLocks noChangeArrowheads="1"/>
            </p:cNvSpPr>
            <p:nvPr/>
          </p:nvSpPr>
          <p:spPr bwMode="auto">
            <a:xfrm>
              <a:off x="150752" y="4963067"/>
              <a:ext cx="1083196" cy="938018"/>
            </a:xfrm>
            <a:prstGeom prst="rect">
              <a:avLst/>
            </a:prstGeom>
            <a:solidFill>
              <a:schemeClr val="accent1"/>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37" name="Rectangle 636">
              <a:extLst>
                <a:ext uri="{FF2B5EF4-FFF2-40B4-BE49-F238E27FC236}">
                  <a16:creationId xmlns:a16="http://schemas.microsoft.com/office/drawing/2014/main" id="{69F8722C-FBF7-4745-A9E4-E36AE5AF2ADE}"/>
                </a:ext>
              </a:extLst>
            </p:cNvPr>
            <p:cNvSpPr/>
            <p:nvPr/>
          </p:nvSpPr>
          <p:spPr>
            <a:xfrm>
              <a:off x="285388" y="5270171"/>
              <a:ext cx="1141952"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Open Sans"/>
                  <a:ea typeface="+mn-ea"/>
                  <a:cs typeface="+mn-cs"/>
                </a:rPr>
                <a:t>Advanced SOC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38" name="Group 637">
            <a:extLst>
              <a:ext uri="{FF2B5EF4-FFF2-40B4-BE49-F238E27FC236}">
                <a16:creationId xmlns:a16="http://schemas.microsoft.com/office/drawing/2014/main" id="{4B31BC95-46FD-4FF6-96F6-96B2A8453D18}"/>
              </a:ext>
            </a:extLst>
          </p:cNvPr>
          <p:cNvGrpSpPr/>
          <p:nvPr/>
        </p:nvGrpSpPr>
        <p:grpSpPr>
          <a:xfrm>
            <a:off x="1188735" y="5149909"/>
            <a:ext cx="1003736" cy="921558"/>
            <a:chOff x="132128" y="4963067"/>
            <a:chExt cx="1226627" cy="1014548"/>
          </a:xfrm>
        </p:grpSpPr>
        <p:sp>
          <p:nvSpPr>
            <p:cNvPr id="639" name="Rectangle 22">
              <a:extLst>
                <a:ext uri="{FF2B5EF4-FFF2-40B4-BE49-F238E27FC236}">
                  <a16:creationId xmlns:a16="http://schemas.microsoft.com/office/drawing/2014/main" id="{FD089FD4-7A23-42EB-9CC0-D01280874733}"/>
                </a:ext>
              </a:extLst>
            </p:cNvPr>
            <p:cNvSpPr>
              <a:spLocks noChangeArrowheads="1"/>
            </p:cNvSpPr>
            <p:nvPr/>
          </p:nvSpPr>
          <p:spPr bwMode="auto">
            <a:xfrm>
              <a:off x="132128" y="4963067"/>
              <a:ext cx="1083196" cy="938017"/>
            </a:xfrm>
            <a:prstGeom prst="rect">
              <a:avLst/>
            </a:prstGeom>
            <a:solidFill>
              <a:schemeClr val="accent1"/>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40" name="Rectangle 22">
              <a:extLst>
                <a:ext uri="{FF2B5EF4-FFF2-40B4-BE49-F238E27FC236}">
                  <a16:creationId xmlns:a16="http://schemas.microsoft.com/office/drawing/2014/main" id="{D2D4A137-026E-4C2C-AB35-13AE00BBFA16}"/>
                </a:ext>
              </a:extLst>
            </p:cNvPr>
            <p:cNvSpPr>
              <a:spLocks noChangeArrowheads="1"/>
            </p:cNvSpPr>
            <p:nvPr/>
          </p:nvSpPr>
          <p:spPr bwMode="auto">
            <a:xfrm>
              <a:off x="202222" y="5039597"/>
              <a:ext cx="1083195" cy="938018"/>
            </a:xfrm>
            <a:prstGeom prst="rect">
              <a:avLst/>
            </a:prstGeom>
            <a:solidFill>
              <a:schemeClr val="accent1"/>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41" name="Rectangle 640">
              <a:extLst>
                <a:ext uri="{FF2B5EF4-FFF2-40B4-BE49-F238E27FC236}">
                  <a16:creationId xmlns:a16="http://schemas.microsoft.com/office/drawing/2014/main" id="{11055AC9-A4AC-40AE-8F70-3FBF380DA3D1}"/>
                </a:ext>
              </a:extLst>
            </p:cNvPr>
            <p:cNvSpPr/>
            <p:nvPr/>
          </p:nvSpPr>
          <p:spPr>
            <a:xfrm>
              <a:off x="216803" y="5193562"/>
              <a:ext cx="1141952"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Open Sans"/>
                  <a:ea typeface="+mn-ea"/>
                  <a:cs typeface="+mn-cs"/>
                </a:rPr>
                <a:t>Advanced SOC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pic>
        <p:nvPicPr>
          <p:cNvPr id="4" name="Picture 2" descr="Image result for qradar logo&quot;">
            <a:extLst>
              <a:ext uri="{FF2B5EF4-FFF2-40B4-BE49-F238E27FC236}">
                <a16:creationId xmlns:a16="http://schemas.microsoft.com/office/drawing/2014/main" id="{0D7D467A-704F-4E3B-B231-E8E0E207CAD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80258" y="4875835"/>
            <a:ext cx="628658" cy="628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733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531783B-7F47-48FF-A21A-C653AEBF0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888" y="195846"/>
            <a:ext cx="11139055" cy="860173"/>
          </a:xfrm>
          <a:prstGeom prst="rect">
            <a:avLst/>
          </a:prstGeom>
          <a:ln>
            <a:noFill/>
          </a:ln>
          <a:effectLst/>
        </p:spPr>
      </p:pic>
      <p:grpSp>
        <p:nvGrpSpPr>
          <p:cNvPr id="7" name="Group 6">
            <a:extLst>
              <a:ext uri="{FF2B5EF4-FFF2-40B4-BE49-F238E27FC236}">
                <a16:creationId xmlns:a16="http://schemas.microsoft.com/office/drawing/2014/main" id="{A2574733-2096-F846-965B-C2A199DDFEC0}"/>
              </a:ext>
            </a:extLst>
          </p:cNvPr>
          <p:cNvGrpSpPr/>
          <p:nvPr/>
        </p:nvGrpSpPr>
        <p:grpSpPr>
          <a:xfrm>
            <a:off x="479906" y="196812"/>
            <a:ext cx="11145476" cy="865363"/>
            <a:chOff x="483677" y="190656"/>
            <a:chExt cx="11145476" cy="865363"/>
          </a:xfrm>
        </p:grpSpPr>
        <p:pic>
          <p:nvPicPr>
            <p:cNvPr id="64" name="Picture 63" descr="623380160.jpg">
              <a:extLst>
                <a:ext uri="{FF2B5EF4-FFF2-40B4-BE49-F238E27FC236}">
                  <a16:creationId xmlns:a16="http://schemas.microsoft.com/office/drawing/2014/main" id="{BD5A5A44-294B-8646-BE03-CAA7FE3EB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5" name="Rectangle 64">
              <a:extLst>
                <a:ext uri="{FF2B5EF4-FFF2-40B4-BE49-F238E27FC236}">
                  <a16:creationId xmlns:a16="http://schemas.microsoft.com/office/drawing/2014/main" id="{BA7F311E-1D17-AC41-A69B-D4A5B60F425A}"/>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5C499DC8-A9F7-8941-8D3E-6B7C762442C1}"/>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30" normalizeH="0" baseline="0" noProof="0" dirty="0">
                  <a:ln>
                    <a:noFill/>
                  </a:ln>
                  <a:solidFill>
                    <a:prstClr val="white"/>
                  </a:solidFill>
                  <a:effectLst/>
                  <a:uLnTx/>
                  <a:uFillTx/>
                  <a:latin typeface="Open Sans"/>
                  <a:ea typeface="+mj-ea"/>
                  <a:cs typeface="+mj-cs"/>
                </a:rPr>
                <a:t>Dozens of Simulated Cyber Attacks that </a:t>
              </a:r>
              <a:r>
                <a:rPr kumimoji="0" lang="en-US" sz="2800" b="1" i="0" u="none" strike="noStrike" kern="1200" cap="none" spc="-30" normalizeH="0" baseline="0" noProof="0" dirty="0">
                  <a:ln>
                    <a:noFill/>
                  </a:ln>
                  <a:solidFill>
                    <a:srgbClr val="FFC001"/>
                  </a:solidFill>
                  <a:effectLst/>
                  <a:uLnTx/>
                  <a:uFillTx/>
                  <a:latin typeface="Open Sans"/>
                  <a:ea typeface="+mj-ea"/>
                  <a:cs typeface="+mj-cs"/>
                </a:rPr>
                <a:t>Prepare Your Team</a:t>
              </a:r>
              <a:endParaRPr kumimoji="0" lang="x-none" sz="2800" b="0" i="0" u="none" strike="noStrike" kern="1200" cap="none" spc="-30" normalizeH="0" baseline="0" noProof="0" dirty="0">
                <a:ln>
                  <a:noFill/>
                </a:ln>
                <a:solidFill>
                  <a:srgbClr val="FFC001"/>
                </a:solidFill>
                <a:effectLst/>
                <a:uLnTx/>
                <a:uFillTx/>
                <a:latin typeface="Open Sans"/>
                <a:ea typeface="+mj-ea"/>
                <a:cs typeface="+mj-cs"/>
              </a:endParaRPr>
            </a:p>
          </p:txBody>
        </p:sp>
      </p:grpSp>
      <p:grpSp>
        <p:nvGrpSpPr>
          <p:cNvPr id="53" name="Group 52">
            <a:extLst>
              <a:ext uri="{FF2B5EF4-FFF2-40B4-BE49-F238E27FC236}">
                <a16:creationId xmlns:a16="http://schemas.microsoft.com/office/drawing/2014/main" id="{CA9EEDA0-B5A3-5E49-8AB0-C58AB03080BD}"/>
              </a:ext>
            </a:extLst>
          </p:cNvPr>
          <p:cNvGrpSpPr/>
          <p:nvPr/>
        </p:nvGrpSpPr>
        <p:grpSpPr>
          <a:xfrm>
            <a:off x="479906" y="200971"/>
            <a:ext cx="11145476" cy="865363"/>
            <a:chOff x="483677" y="190656"/>
            <a:chExt cx="11145476" cy="865363"/>
          </a:xfrm>
        </p:grpSpPr>
        <p:pic>
          <p:nvPicPr>
            <p:cNvPr id="55" name="Picture 54" descr="623380160.jpg">
              <a:extLst>
                <a:ext uri="{FF2B5EF4-FFF2-40B4-BE49-F238E27FC236}">
                  <a16:creationId xmlns:a16="http://schemas.microsoft.com/office/drawing/2014/main" id="{8D728128-9B10-8940-BE9B-AA530A48E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9" name="Rectangle 68">
              <a:extLst>
                <a:ext uri="{FF2B5EF4-FFF2-40B4-BE49-F238E27FC236}">
                  <a16:creationId xmlns:a16="http://schemas.microsoft.com/office/drawing/2014/main" id="{40B7D4CD-96AE-6A4E-B9E2-ABB1277C4ED8}"/>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itle 1">
              <a:extLst>
                <a:ext uri="{FF2B5EF4-FFF2-40B4-BE49-F238E27FC236}">
                  <a16:creationId xmlns:a16="http://schemas.microsoft.com/office/drawing/2014/main" id="{0D7703F8-DCDE-4044-951C-5203DF62D50B}"/>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2800" b="1" dirty="0">
                  <a:solidFill>
                    <a:prstClr val="white"/>
                  </a:solidFill>
                  <a:latin typeface="Open Sans"/>
                </a:rPr>
                <a:t>Ejercicios de entrenamiento para su eleccion</a:t>
              </a:r>
              <a:endParaRPr kumimoji="0" lang="x-none" sz="2800" b="0" i="0" u="none" strike="noStrike" kern="1200" cap="none" spc="0" normalizeH="0" baseline="0" noProof="0" dirty="0">
                <a:ln>
                  <a:noFill/>
                </a:ln>
                <a:solidFill>
                  <a:prstClr val="white"/>
                </a:solidFill>
                <a:effectLst/>
                <a:uLnTx/>
                <a:uFillTx/>
                <a:latin typeface="Open Sans"/>
                <a:ea typeface="+mj-ea"/>
                <a:cs typeface="+mj-cs"/>
              </a:endParaRPr>
            </a:p>
          </p:txBody>
        </p:sp>
      </p:grpSp>
      <p:grpSp>
        <p:nvGrpSpPr>
          <p:cNvPr id="4" name="Group 3">
            <a:extLst>
              <a:ext uri="{FF2B5EF4-FFF2-40B4-BE49-F238E27FC236}">
                <a16:creationId xmlns:a16="http://schemas.microsoft.com/office/drawing/2014/main" id="{FBBF7E44-3507-4191-B506-22EC4A010D7D}"/>
              </a:ext>
            </a:extLst>
          </p:cNvPr>
          <p:cNvGrpSpPr/>
          <p:nvPr/>
        </p:nvGrpSpPr>
        <p:grpSpPr>
          <a:xfrm>
            <a:off x="486888" y="1056019"/>
            <a:ext cx="11139055" cy="5801982"/>
            <a:chOff x="486888" y="1056019"/>
            <a:chExt cx="11139055" cy="5801982"/>
          </a:xfrm>
        </p:grpSpPr>
        <p:sp>
          <p:nvSpPr>
            <p:cNvPr id="2" name="Rectangle 1">
              <a:extLst>
                <a:ext uri="{FF2B5EF4-FFF2-40B4-BE49-F238E27FC236}">
                  <a16:creationId xmlns:a16="http://schemas.microsoft.com/office/drawing/2014/main" id="{DA07DAC6-16F3-064B-852E-ADBAC5A743DD}"/>
                </a:ext>
              </a:extLst>
            </p:cNvPr>
            <p:cNvSpPr/>
            <p:nvPr/>
          </p:nvSpPr>
          <p:spPr>
            <a:xfrm>
              <a:off x="486888" y="1056019"/>
              <a:ext cx="11139055" cy="5801981"/>
            </a:xfrm>
            <a:prstGeom prst="rect">
              <a:avLst/>
            </a:prstGeom>
            <a:solidFill>
              <a:srgbClr val="F9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466902C-4202-D64C-A990-0001DA6FBC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598" y="1311520"/>
              <a:ext cx="1342287" cy="2173693"/>
            </a:xfrm>
            <a:prstGeom prst="rect">
              <a:avLst/>
            </a:prstGeom>
          </p:spPr>
        </p:pic>
        <p:pic>
          <p:nvPicPr>
            <p:cNvPr id="20" name="Picture 19">
              <a:extLst>
                <a:ext uri="{FF2B5EF4-FFF2-40B4-BE49-F238E27FC236}">
                  <a16:creationId xmlns:a16="http://schemas.microsoft.com/office/drawing/2014/main" id="{73839947-2E66-D149-B988-F6369C1848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8129" y="1322610"/>
              <a:ext cx="1320982" cy="2169415"/>
            </a:xfrm>
            <a:prstGeom prst="rect">
              <a:avLst/>
            </a:prstGeom>
          </p:spPr>
        </p:pic>
        <p:pic>
          <p:nvPicPr>
            <p:cNvPr id="21" name="Picture 20">
              <a:extLst>
                <a:ext uri="{FF2B5EF4-FFF2-40B4-BE49-F238E27FC236}">
                  <a16:creationId xmlns:a16="http://schemas.microsoft.com/office/drawing/2014/main" id="{2DEF7F63-1CE3-6148-B9A8-6259257B28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32595" y="5762401"/>
              <a:ext cx="1318080" cy="1095599"/>
            </a:xfrm>
            <a:prstGeom prst="rect">
              <a:avLst/>
            </a:prstGeom>
          </p:spPr>
        </p:pic>
        <p:pic>
          <p:nvPicPr>
            <p:cNvPr id="22" name="Picture 21">
              <a:extLst>
                <a:ext uri="{FF2B5EF4-FFF2-40B4-BE49-F238E27FC236}">
                  <a16:creationId xmlns:a16="http://schemas.microsoft.com/office/drawing/2014/main" id="{2A0D095D-679B-7C41-9F87-EAA5BE7087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21959" y="1336293"/>
              <a:ext cx="1309552" cy="2132872"/>
            </a:xfrm>
            <a:prstGeom prst="rect">
              <a:avLst/>
            </a:prstGeom>
          </p:spPr>
        </p:pic>
        <p:pic>
          <p:nvPicPr>
            <p:cNvPr id="23" name="Picture 22">
              <a:extLst>
                <a:ext uri="{FF2B5EF4-FFF2-40B4-BE49-F238E27FC236}">
                  <a16:creationId xmlns:a16="http://schemas.microsoft.com/office/drawing/2014/main" id="{113F3CF8-8643-B94C-AE21-9CC3A1C42C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72230" y="5747927"/>
              <a:ext cx="1346881" cy="1110073"/>
            </a:xfrm>
            <a:prstGeom prst="rect">
              <a:avLst/>
            </a:prstGeom>
          </p:spPr>
        </p:pic>
        <p:pic>
          <p:nvPicPr>
            <p:cNvPr id="24" name="Picture 23">
              <a:extLst>
                <a:ext uri="{FF2B5EF4-FFF2-40B4-BE49-F238E27FC236}">
                  <a16:creationId xmlns:a16="http://schemas.microsoft.com/office/drawing/2014/main" id="{101E286C-475A-2244-8730-C6B5B6F45F8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07754" y="1329732"/>
              <a:ext cx="1307227" cy="2149973"/>
            </a:xfrm>
            <a:prstGeom prst="rect">
              <a:avLst/>
            </a:prstGeom>
          </p:spPr>
        </p:pic>
        <p:pic>
          <p:nvPicPr>
            <p:cNvPr id="25" name="Picture 24">
              <a:extLst>
                <a:ext uri="{FF2B5EF4-FFF2-40B4-BE49-F238E27FC236}">
                  <a16:creationId xmlns:a16="http://schemas.microsoft.com/office/drawing/2014/main" id="{530D7D1B-745D-F941-AFDA-93EBBEA3F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78624" y="1322949"/>
              <a:ext cx="1315873" cy="2169075"/>
            </a:xfrm>
            <a:prstGeom prst="rect">
              <a:avLst/>
            </a:prstGeom>
          </p:spPr>
        </p:pic>
        <p:pic>
          <p:nvPicPr>
            <p:cNvPr id="28" name="Picture 27">
              <a:extLst>
                <a:ext uri="{FF2B5EF4-FFF2-40B4-BE49-F238E27FC236}">
                  <a16:creationId xmlns:a16="http://schemas.microsoft.com/office/drawing/2014/main" id="{4A73F928-BE92-6A42-9AD8-7C093B6933E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95574" y="1311387"/>
              <a:ext cx="1273260" cy="2173693"/>
            </a:xfrm>
            <a:prstGeom prst="rect">
              <a:avLst/>
            </a:prstGeom>
          </p:spPr>
        </p:pic>
        <p:pic>
          <p:nvPicPr>
            <p:cNvPr id="29" name="Picture 28">
              <a:extLst>
                <a:ext uri="{FF2B5EF4-FFF2-40B4-BE49-F238E27FC236}">
                  <a16:creationId xmlns:a16="http://schemas.microsoft.com/office/drawing/2014/main" id="{E56CB35F-35FC-ED47-97AD-D40A9256903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93063" y="3527657"/>
              <a:ext cx="1335363" cy="2169415"/>
            </a:xfrm>
            <a:prstGeom prst="rect">
              <a:avLst/>
            </a:prstGeom>
          </p:spPr>
        </p:pic>
        <p:pic>
          <p:nvPicPr>
            <p:cNvPr id="31" name="Picture 30">
              <a:extLst>
                <a:ext uri="{FF2B5EF4-FFF2-40B4-BE49-F238E27FC236}">
                  <a16:creationId xmlns:a16="http://schemas.microsoft.com/office/drawing/2014/main" id="{4E89AF99-7F9E-664A-AC33-ABD965F6B38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4302" y="3543721"/>
              <a:ext cx="1314809" cy="2149176"/>
            </a:xfrm>
            <a:prstGeom prst="rect">
              <a:avLst/>
            </a:prstGeom>
          </p:spPr>
        </p:pic>
        <p:pic>
          <p:nvPicPr>
            <p:cNvPr id="33" name="Picture 32">
              <a:extLst>
                <a:ext uri="{FF2B5EF4-FFF2-40B4-BE49-F238E27FC236}">
                  <a16:creationId xmlns:a16="http://schemas.microsoft.com/office/drawing/2014/main" id="{41C67FAC-CA68-4340-A3EA-F9C10AF5B0B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54371" y="3537165"/>
              <a:ext cx="1306385" cy="2139643"/>
            </a:xfrm>
            <a:prstGeom prst="rect">
              <a:avLst/>
            </a:prstGeom>
          </p:spPr>
        </p:pic>
        <p:pic>
          <p:nvPicPr>
            <p:cNvPr id="34" name="Picture 33">
              <a:extLst>
                <a:ext uri="{FF2B5EF4-FFF2-40B4-BE49-F238E27FC236}">
                  <a16:creationId xmlns:a16="http://schemas.microsoft.com/office/drawing/2014/main" id="{C2761817-192B-814F-A09D-43EE8D1EFF8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95498" y="3535894"/>
              <a:ext cx="1296614" cy="2141533"/>
            </a:xfrm>
            <a:prstGeom prst="rect">
              <a:avLst/>
            </a:prstGeom>
          </p:spPr>
        </p:pic>
        <p:pic>
          <p:nvPicPr>
            <p:cNvPr id="36" name="Picture 35">
              <a:extLst>
                <a:ext uri="{FF2B5EF4-FFF2-40B4-BE49-F238E27FC236}">
                  <a16:creationId xmlns:a16="http://schemas.microsoft.com/office/drawing/2014/main" id="{C1E1E85F-AC5D-784E-A7F1-25FE8F2B4A7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041491" y="3543721"/>
              <a:ext cx="1298888" cy="2136581"/>
            </a:xfrm>
            <a:prstGeom prst="rect">
              <a:avLst/>
            </a:prstGeom>
          </p:spPr>
        </p:pic>
        <p:pic>
          <p:nvPicPr>
            <p:cNvPr id="41" name="Picture 40">
              <a:extLst>
                <a:ext uri="{FF2B5EF4-FFF2-40B4-BE49-F238E27FC236}">
                  <a16:creationId xmlns:a16="http://schemas.microsoft.com/office/drawing/2014/main" id="{167C2481-01B4-C748-9D06-76C52A47041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737058" y="3543720"/>
              <a:ext cx="1290186" cy="2125977"/>
            </a:xfrm>
            <a:prstGeom prst="rect">
              <a:avLst/>
            </a:prstGeom>
          </p:spPr>
        </p:pic>
        <p:pic>
          <p:nvPicPr>
            <p:cNvPr id="51" name="Picture 50">
              <a:extLst>
                <a:ext uri="{FF2B5EF4-FFF2-40B4-BE49-F238E27FC236}">
                  <a16:creationId xmlns:a16="http://schemas.microsoft.com/office/drawing/2014/main" id="{5F547CC2-4CDC-5B41-A163-01D9234F527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77875" y="3536112"/>
              <a:ext cx="1295243" cy="2140696"/>
            </a:xfrm>
            <a:prstGeom prst="rect">
              <a:avLst/>
            </a:prstGeom>
          </p:spPr>
        </p:pic>
        <p:pic>
          <p:nvPicPr>
            <p:cNvPr id="52" name="Picture 51">
              <a:extLst>
                <a:ext uri="{FF2B5EF4-FFF2-40B4-BE49-F238E27FC236}">
                  <a16:creationId xmlns:a16="http://schemas.microsoft.com/office/drawing/2014/main" id="{468EBCA4-389C-FB45-88CD-499D888E46E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090711" y="5747867"/>
              <a:ext cx="1307418" cy="1094737"/>
            </a:xfrm>
            <a:prstGeom prst="rect">
              <a:avLst/>
            </a:prstGeom>
          </p:spPr>
        </p:pic>
        <p:pic>
          <p:nvPicPr>
            <p:cNvPr id="54" name="Picture 53">
              <a:extLst>
                <a:ext uri="{FF2B5EF4-FFF2-40B4-BE49-F238E27FC236}">
                  <a16:creationId xmlns:a16="http://schemas.microsoft.com/office/drawing/2014/main" id="{B463A8FD-FC94-3C46-8A82-87709584D65F}"/>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72951" y="5734343"/>
              <a:ext cx="1281066" cy="1108262"/>
            </a:xfrm>
            <a:prstGeom prst="rect">
              <a:avLst/>
            </a:prstGeom>
          </p:spPr>
        </p:pic>
        <p:pic>
          <p:nvPicPr>
            <p:cNvPr id="56" name="Picture 55">
              <a:extLst>
                <a:ext uri="{FF2B5EF4-FFF2-40B4-BE49-F238E27FC236}">
                  <a16:creationId xmlns:a16="http://schemas.microsoft.com/office/drawing/2014/main" id="{539B8EAD-6EE9-874E-9B11-7739D1591E5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710135" y="3523481"/>
              <a:ext cx="1314637" cy="2162603"/>
            </a:xfrm>
            <a:prstGeom prst="rect">
              <a:avLst/>
            </a:prstGeom>
          </p:spPr>
        </p:pic>
        <p:pic>
          <p:nvPicPr>
            <p:cNvPr id="57" name="Picture 56">
              <a:extLst>
                <a:ext uri="{FF2B5EF4-FFF2-40B4-BE49-F238E27FC236}">
                  <a16:creationId xmlns:a16="http://schemas.microsoft.com/office/drawing/2014/main" id="{68FE2585-348D-604A-BDE8-49A8FED7402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053206" y="1330283"/>
              <a:ext cx="1305267" cy="2168886"/>
            </a:xfrm>
            <a:prstGeom prst="rect">
              <a:avLst/>
            </a:prstGeom>
          </p:spPr>
        </p:pic>
        <p:pic>
          <p:nvPicPr>
            <p:cNvPr id="58" name="Picture 57">
              <a:extLst>
                <a:ext uri="{FF2B5EF4-FFF2-40B4-BE49-F238E27FC236}">
                  <a16:creationId xmlns:a16="http://schemas.microsoft.com/office/drawing/2014/main" id="{4A671932-9122-ED45-A5EC-F18F18EEB84A}"/>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024707" y="1350505"/>
              <a:ext cx="1349867" cy="2125977"/>
            </a:xfrm>
            <a:prstGeom prst="rect">
              <a:avLst/>
            </a:prstGeom>
          </p:spPr>
        </p:pic>
        <p:pic>
          <p:nvPicPr>
            <p:cNvPr id="60" name="Picture 59">
              <a:extLst>
                <a:ext uri="{FF2B5EF4-FFF2-40B4-BE49-F238E27FC236}">
                  <a16:creationId xmlns:a16="http://schemas.microsoft.com/office/drawing/2014/main" id="{4C00ECC7-7EE0-9645-BA91-0395AAA155F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373244" y="5738581"/>
              <a:ext cx="1334510" cy="1104024"/>
            </a:xfrm>
            <a:prstGeom prst="rect">
              <a:avLst/>
            </a:prstGeom>
          </p:spPr>
        </p:pic>
        <p:pic>
          <p:nvPicPr>
            <p:cNvPr id="61" name="Picture 60">
              <a:extLst>
                <a:ext uri="{FF2B5EF4-FFF2-40B4-BE49-F238E27FC236}">
                  <a16:creationId xmlns:a16="http://schemas.microsoft.com/office/drawing/2014/main" id="{1C8BA32C-086C-C94A-BCA8-CDA86BE2FC24}"/>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047655" y="5725464"/>
              <a:ext cx="1310640" cy="1117140"/>
            </a:xfrm>
            <a:prstGeom prst="rect">
              <a:avLst/>
            </a:prstGeom>
          </p:spPr>
        </p:pic>
        <p:pic>
          <p:nvPicPr>
            <p:cNvPr id="62" name="Picture 61">
              <a:extLst>
                <a:ext uri="{FF2B5EF4-FFF2-40B4-BE49-F238E27FC236}">
                  <a16:creationId xmlns:a16="http://schemas.microsoft.com/office/drawing/2014/main" id="{8F229FD9-A47E-6C44-9BED-63222354EAC5}"/>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742348" y="5761183"/>
              <a:ext cx="1310532" cy="1096817"/>
            </a:xfrm>
            <a:prstGeom prst="rect">
              <a:avLst/>
            </a:prstGeom>
          </p:spPr>
        </p:pic>
        <p:pic>
          <p:nvPicPr>
            <p:cNvPr id="63" name="Picture 62">
              <a:extLst>
                <a:ext uri="{FF2B5EF4-FFF2-40B4-BE49-F238E27FC236}">
                  <a16:creationId xmlns:a16="http://schemas.microsoft.com/office/drawing/2014/main" id="{F978B9D0-A12C-374D-A686-79FDDA355A6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4720686" y="5738979"/>
              <a:ext cx="1307432" cy="1119022"/>
            </a:xfrm>
            <a:prstGeom prst="rect">
              <a:avLst/>
            </a:prstGeom>
          </p:spPr>
        </p:pic>
        <p:sp>
          <p:nvSpPr>
            <p:cNvPr id="3" name="Rectangle 2">
              <a:extLst>
                <a:ext uri="{FF2B5EF4-FFF2-40B4-BE49-F238E27FC236}">
                  <a16:creationId xmlns:a16="http://schemas.microsoft.com/office/drawing/2014/main" id="{55B7737A-D2E0-486D-B84E-39040CE235B7}"/>
                </a:ext>
              </a:extLst>
            </p:cNvPr>
            <p:cNvSpPr/>
            <p:nvPr/>
          </p:nvSpPr>
          <p:spPr>
            <a:xfrm>
              <a:off x="1681316"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DA5316-E1F9-4DF5-9F20-B5680EEDA075}"/>
                </a:ext>
              </a:extLst>
            </p:cNvPr>
            <p:cNvSpPr/>
            <p:nvPr/>
          </p:nvSpPr>
          <p:spPr>
            <a:xfrm>
              <a:off x="3022057" y="2815483"/>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4C29DE-744F-4C8A-AB8E-73A328076B69}"/>
                </a:ext>
              </a:extLst>
            </p:cNvPr>
            <p:cNvSpPr/>
            <p:nvPr/>
          </p:nvSpPr>
          <p:spPr>
            <a:xfrm>
              <a:off x="43205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B611-41F1-44FB-9436-003969C75591}"/>
                </a:ext>
              </a:extLst>
            </p:cNvPr>
            <p:cNvSpPr/>
            <p:nvPr/>
          </p:nvSpPr>
          <p:spPr>
            <a:xfrm>
              <a:off x="5634533"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311304-4C57-43D9-A1A8-7F88FE774DD9}"/>
                </a:ext>
              </a:extLst>
            </p:cNvPr>
            <p:cNvSpPr/>
            <p:nvPr/>
          </p:nvSpPr>
          <p:spPr>
            <a:xfrm>
              <a:off x="6975117"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9BFBB5-E987-4405-B708-552A8D0D7724}"/>
                </a:ext>
              </a:extLst>
            </p:cNvPr>
            <p:cNvSpPr/>
            <p:nvPr/>
          </p:nvSpPr>
          <p:spPr>
            <a:xfrm>
              <a:off x="82786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055ACD-FDF8-4DDA-9F99-C98F2B0A8590}"/>
                </a:ext>
              </a:extLst>
            </p:cNvPr>
            <p:cNvSpPr/>
            <p:nvPr/>
          </p:nvSpPr>
          <p:spPr>
            <a:xfrm>
              <a:off x="9625554"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97B67E-6B7E-436C-A26A-1CBF26481363}"/>
                </a:ext>
              </a:extLst>
            </p:cNvPr>
            <p:cNvSpPr/>
            <p:nvPr/>
          </p:nvSpPr>
          <p:spPr>
            <a:xfrm>
              <a:off x="10932781" y="281418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857699-8AF4-4EE4-9EC4-1CA70453C364}"/>
                </a:ext>
              </a:extLst>
            </p:cNvPr>
            <p:cNvSpPr/>
            <p:nvPr/>
          </p:nvSpPr>
          <p:spPr>
            <a:xfrm>
              <a:off x="1683397"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DE9EAA-2179-4FD7-A525-B434B4B3E893}"/>
                </a:ext>
              </a:extLst>
            </p:cNvPr>
            <p:cNvSpPr/>
            <p:nvPr/>
          </p:nvSpPr>
          <p:spPr>
            <a:xfrm>
              <a:off x="29903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576805-F7C0-4172-A3BA-5D564E3124FC}"/>
                </a:ext>
              </a:extLst>
            </p:cNvPr>
            <p:cNvSpPr/>
            <p:nvPr/>
          </p:nvSpPr>
          <p:spPr>
            <a:xfrm>
              <a:off x="4339732" y="499833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AB82764-362A-4417-91C8-3B0FDE772E46}"/>
                </a:ext>
              </a:extLst>
            </p:cNvPr>
            <p:cNvSpPr/>
            <p:nvPr/>
          </p:nvSpPr>
          <p:spPr>
            <a:xfrm>
              <a:off x="5631388" y="502348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E0FE79-732F-478C-8FC5-623C939B4D80}"/>
                </a:ext>
              </a:extLst>
            </p:cNvPr>
            <p:cNvSpPr/>
            <p:nvPr/>
          </p:nvSpPr>
          <p:spPr>
            <a:xfrm>
              <a:off x="6921574"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20C5B5-9F86-412D-A8ED-0A540F700A6C}"/>
                </a:ext>
              </a:extLst>
            </p:cNvPr>
            <p:cNvSpPr/>
            <p:nvPr/>
          </p:nvSpPr>
          <p:spPr>
            <a:xfrm>
              <a:off x="82709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6BD9FA-A9DC-48AE-8707-66BEB88727EB}"/>
                </a:ext>
              </a:extLst>
            </p:cNvPr>
            <p:cNvSpPr/>
            <p:nvPr/>
          </p:nvSpPr>
          <p:spPr>
            <a:xfrm>
              <a:off x="9598434" y="501344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DE7488-F3FA-4DE1-A6E7-722D2A150124}"/>
                </a:ext>
              </a:extLst>
            </p:cNvPr>
            <p:cNvSpPr/>
            <p:nvPr/>
          </p:nvSpPr>
          <p:spPr>
            <a:xfrm>
              <a:off x="10942028" y="501269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103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531783B-7F47-48FF-A21A-C653AEBF0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888" y="195846"/>
            <a:ext cx="11139055" cy="860173"/>
          </a:xfrm>
          <a:prstGeom prst="rect">
            <a:avLst/>
          </a:prstGeom>
          <a:ln>
            <a:noFill/>
          </a:ln>
          <a:effectLst/>
        </p:spPr>
      </p:pic>
      <p:grpSp>
        <p:nvGrpSpPr>
          <p:cNvPr id="7" name="Group 6">
            <a:extLst>
              <a:ext uri="{FF2B5EF4-FFF2-40B4-BE49-F238E27FC236}">
                <a16:creationId xmlns:a16="http://schemas.microsoft.com/office/drawing/2014/main" id="{A2574733-2096-F846-965B-C2A199DDFEC0}"/>
              </a:ext>
            </a:extLst>
          </p:cNvPr>
          <p:cNvGrpSpPr/>
          <p:nvPr/>
        </p:nvGrpSpPr>
        <p:grpSpPr>
          <a:xfrm>
            <a:off x="479906" y="196812"/>
            <a:ext cx="11145476" cy="865363"/>
            <a:chOff x="483677" y="190656"/>
            <a:chExt cx="11145476" cy="865363"/>
          </a:xfrm>
        </p:grpSpPr>
        <p:pic>
          <p:nvPicPr>
            <p:cNvPr id="64" name="Picture 63" descr="623380160.jpg">
              <a:extLst>
                <a:ext uri="{FF2B5EF4-FFF2-40B4-BE49-F238E27FC236}">
                  <a16:creationId xmlns:a16="http://schemas.microsoft.com/office/drawing/2014/main" id="{BD5A5A44-294B-8646-BE03-CAA7FE3EB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5" name="Rectangle 64">
              <a:extLst>
                <a:ext uri="{FF2B5EF4-FFF2-40B4-BE49-F238E27FC236}">
                  <a16:creationId xmlns:a16="http://schemas.microsoft.com/office/drawing/2014/main" id="{BA7F311E-1D17-AC41-A69B-D4A5B60F425A}"/>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5C499DC8-A9F7-8941-8D3E-6B7C762442C1}"/>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30" normalizeH="0" baseline="0" noProof="0" dirty="0">
                  <a:ln>
                    <a:noFill/>
                  </a:ln>
                  <a:solidFill>
                    <a:prstClr val="white"/>
                  </a:solidFill>
                  <a:effectLst/>
                  <a:uLnTx/>
                  <a:uFillTx/>
                  <a:latin typeface="Open Sans"/>
                  <a:ea typeface="+mj-ea"/>
                  <a:cs typeface="+mj-cs"/>
                </a:rPr>
                <a:t>Dozens of Simulated Cyber Attacks that </a:t>
              </a:r>
              <a:r>
                <a:rPr kumimoji="0" lang="en-US" sz="2800" b="1" i="0" u="none" strike="noStrike" kern="1200" cap="none" spc="-30" normalizeH="0" baseline="0" noProof="0" dirty="0">
                  <a:ln>
                    <a:noFill/>
                  </a:ln>
                  <a:solidFill>
                    <a:srgbClr val="FFC001"/>
                  </a:solidFill>
                  <a:effectLst/>
                  <a:uLnTx/>
                  <a:uFillTx/>
                  <a:latin typeface="Open Sans"/>
                  <a:ea typeface="+mj-ea"/>
                  <a:cs typeface="+mj-cs"/>
                </a:rPr>
                <a:t>Prepare Your Team</a:t>
              </a:r>
              <a:endParaRPr kumimoji="0" lang="x-none" sz="2800" b="0" i="0" u="none" strike="noStrike" kern="1200" cap="none" spc="-30" normalizeH="0" baseline="0" noProof="0" dirty="0">
                <a:ln>
                  <a:noFill/>
                </a:ln>
                <a:solidFill>
                  <a:srgbClr val="FFC001"/>
                </a:solidFill>
                <a:effectLst/>
                <a:uLnTx/>
                <a:uFillTx/>
                <a:latin typeface="Open Sans"/>
                <a:ea typeface="+mj-ea"/>
                <a:cs typeface="+mj-cs"/>
              </a:endParaRPr>
            </a:p>
          </p:txBody>
        </p:sp>
      </p:grpSp>
      <p:grpSp>
        <p:nvGrpSpPr>
          <p:cNvPr id="53" name="Group 52">
            <a:extLst>
              <a:ext uri="{FF2B5EF4-FFF2-40B4-BE49-F238E27FC236}">
                <a16:creationId xmlns:a16="http://schemas.microsoft.com/office/drawing/2014/main" id="{CA9EEDA0-B5A3-5E49-8AB0-C58AB03080BD}"/>
              </a:ext>
            </a:extLst>
          </p:cNvPr>
          <p:cNvGrpSpPr/>
          <p:nvPr/>
        </p:nvGrpSpPr>
        <p:grpSpPr>
          <a:xfrm>
            <a:off x="479906" y="200971"/>
            <a:ext cx="11145476" cy="865363"/>
            <a:chOff x="483677" y="190656"/>
            <a:chExt cx="11145476" cy="865363"/>
          </a:xfrm>
        </p:grpSpPr>
        <p:pic>
          <p:nvPicPr>
            <p:cNvPr id="55" name="Picture 54" descr="623380160.jpg">
              <a:extLst>
                <a:ext uri="{FF2B5EF4-FFF2-40B4-BE49-F238E27FC236}">
                  <a16:creationId xmlns:a16="http://schemas.microsoft.com/office/drawing/2014/main" id="{8D728128-9B10-8940-BE9B-AA530A48E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9" name="Rectangle 68">
              <a:extLst>
                <a:ext uri="{FF2B5EF4-FFF2-40B4-BE49-F238E27FC236}">
                  <a16:creationId xmlns:a16="http://schemas.microsoft.com/office/drawing/2014/main" id="{40B7D4CD-96AE-6A4E-B9E2-ABB1277C4ED8}"/>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itle 1">
              <a:extLst>
                <a:ext uri="{FF2B5EF4-FFF2-40B4-BE49-F238E27FC236}">
                  <a16:creationId xmlns:a16="http://schemas.microsoft.com/office/drawing/2014/main" id="{0D7703F8-DCDE-4044-951C-5203DF62D50B}"/>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pen Sans"/>
                  <a:ea typeface="+mj-ea"/>
                  <a:cs typeface="+mj-cs"/>
                </a:rPr>
                <a:t>Escoja su nivel de entrenamiento</a:t>
              </a:r>
              <a:endParaRPr kumimoji="0" lang="x-none" sz="2800" b="0" i="0" u="none" strike="noStrike" kern="1200" cap="none" spc="0" normalizeH="0" baseline="0" noProof="0" dirty="0">
                <a:ln>
                  <a:noFill/>
                </a:ln>
                <a:solidFill>
                  <a:prstClr val="white"/>
                </a:solidFill>
                <a:effectLst/>
                <a:uLnTx/>
                <a:uFillTx/>
                <a:latin typeface="Open Sans"/>
                <a:ea typeface="+mj-ea"/>
                <a:cs typeface="+mj-cs"/>
              </a:endParaRPr>
            </a:p>
          </p:txBody>
        </p:sp>
      </p:grpSp>
      <p:grpSp>
        <p:nvGrpSpPr>
          <p:cNvPr id="4" name="Group 3">
            <a:extLst>
              <a:ext uri="{FF2B5EF4-FFF2-40B4-BE49-F238E27FC236}">
                <a16:creationId xmlns:a16="http://schemas.microsoft.com/office/drawing/2014/main" id="{FBBF7E44-3507-4191-B506-22EC4A010D7D}"/>
              </a:ext>
            </a:extLst>
          </p:cNvPr>
          <p:cNvGrpSpPr/>
          <p:nvPr/>
        </p:nvGrpSpPr>
        <p:grpSpPr>
          <a:xfrm>
            <a:off x="486888" y="1056019"/>
            <a:ext cx="11139055" cy="5801982"/>
            <a:chOff x="486888" y="1056019"/>
            <a:chExt cx="11139055" cy="5801982"/>
          </a:xfrm>
        </p:grpSpPr>
        <p:sp>
          <p:nvSpPr>
            <p:cNvPr id="2" name="Rectangle 1">
              <a:extLst>
                <a:ext uri="{FF2B5EF4-FFF2-40B4-BE49-F238E27FC236}">
                  <a16:creationId xmlns:a16="http://schemas.microsoft.com/office/drawing/2014/main" id="{DA07DAC6-16F3-064B-852E-ADBAC5A743DD}"/>
                </a:ext>
              </a:extLst>
            </p:cNvPr>
            <p:cNvSpPr/>
            <p:nvPr/>
          </p:nvSpPr>
          <p:spPr>
            <a:xfrm>
              <a:off x="486888" y="1056019"/>
              <a:ext cx="11139055" cy="5801981"/>
            </a:xfrm>
            <a:prstGeom prst="rect">
              <a:avLst/>
            </a:prstGeom>
            <a:solidFill>
              <a:srgbClr val="F9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466902C-4202-D64C-A990-0001DA6FBC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598" y="1311520"/>
              <a:ext cx="1342287" cy="2173693"/>
            </a:xfrm>
            <a:prstGeom prst="rect">
              <a:avLst/>
            </a:prstGeom>
          </p:spPr>
        </p:pic>
        <p:pic>
          <p:nvPicPr>
            <p:cNvPr id="20" name="Picture 19">
              <a:extLst>
                <a:ext uri="{FF2B5EF4-FFF2-40B4-BE49-F238E27FC236}">
                  <a16:creationId xmlns:a16="http://schemas.microsoft.com/office/drawing/2014/main" id="{73839947-2E66-D149-B988-F6369C1848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8129" y="1322610"/>
              <a:ext cx="1320982" cy="2169415"/>
            </a:xfrm>
            <a:prstGeom prst="rect">
              <a:avLst/>
            </a:prstGeom>
          </p:spPr>
        </p:pic>
        <p:pic>
          <p:nvPicPr>
            <p:cNvPr id="21" name="Picture 20">
              <a:extLst>
                <a:ext uri="{FF2B5EF4-FFF2-40B4-BE49-F238E27FC236}">
                  <a16:creationId xmlns:a16="http://schemas.microsoft.com/office/drawing/2014/main" id="{2DEF7F63-1CE3-6148-B9A8-6259257B28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32595" y="5762401"/>
              <a:ext cx="1318080" cy="1095599"/>
            </a:xfrm>
            <a:prstGeom prst="rect">
              <a:avLst/>
            </a:prstGeom>
          </p:spPr>
        </p:pic>
        <p:pic>
          <p:nvPicPr>
            <p:cNvPr id="22" name="Picture 21">
              <a:extLst>
                <a:ext uri="{FF2B5EF4-FFF2-40B4-BE49-F238E27FC236}">
                  <a16:creationId xmlns:a16="http://schemas.microsoft.com/office/drawing/2014/main" id="{2A0D095D-679B-7C41-9F87-EAA5BE7087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21959" y="1336293"/>
              <a:ext cx="1309552" cy="2132872"/>
            </a:xfrm>
            <a:prstGeom prst="rect">
              <a:avLst/>
            </a:prstGeom>
          </p:spPr>
        </p:pic>
        <p:pic>
          <p:nvPicPr>
            <p:cNvPr id="23" name="Picture 22">
              <a:extLst>
                <a:ext uri="{FF2B5EF4-FFF2-40B4-BE49-F238E27FC236}">
                  <a16:creationId xmlns:a16="http://schemas.microsoft.com/office/drawing/2014/main" id="{113F3CF8-8643-B94C-AE21-9CC3A1C42C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72230" y="5747927"/>
              <a:ext cx="1346881" cy="1110073"/>
            </a:xfrm>
            <a:prstGeom prst="rect">
              <a:avLst/>
            </a:prstGeom>
          </p:spPr>
        </p:pic>
        <p:pic>
          <p:nvPicPr>
            <p:cNvPr id="24" name="Picture 23">
              <a:extLst>
                <a:ext uri="{FF2B5EF4-FFF2-40B4-BE49-F238E27FC236}">
                  <a16:creationId xmlns:a16="http://schemas.microsoft.com/office/drawing/2014/main" id="{101E286C-475A-2244-8730-C6B5B6F45F8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07754" y="1329732"/>
              <a:ext cx="1307227" cy="2149973"/>
            </a:xfrm>
            <a:prstGeom prst="rect">
              <a:avLst/>
            </a:prstGeom>
          </p:spPr>
        </p:pic>
        <p:pic>
          <p:nvPicPr>
            <p:cNvPr id="25" name="Picture 24">
              <a:extLst>
                <a:ext uri="{FF2B5EF4-FFF2-40B4-BE49-F238E27FC236}">
                  <a16:creationId xmlns:a16="http://schemas.microsoft.com/office/drawing/2014/main" id="{530D7D1B-745D-F941-AFDA-93EBBEA3F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78624" y="1322949"/>
              <a:ext cx="1315873" cy="2169075"/>
            </a:xfrm>
            <a:prstGeom prst="rect">
              <a:avLst/>
            </a:prstGeom>
          </p:spPr>
        </p:pic>
        <p:pic>
          <p:nvPicPr>
            <p:cNvPr id="28" name="Picture 27">
              <a:extLst>
                <a:ext uri="{FF2B5EF4-FFF2-40B4-BE49-F238E27FC236}">
                  <a16:creationId xmlns:a16="http://schemas.microsoft.com/office/drawing/2014/main" id="{4A73F928-BE92-6A42-9AD8-7C093B6933E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95574" y="1311387"/>
              <a:ext cx="1273260" cy="2173693"/>
            </a:xfrm>
            <a:prstGeom prst="rect">
              <a:avLst/>
            </a:prstGeom>
          </p:spPr>
        </p:pic>
        <p:pic>
          <p:nvPicPr>
            <p:cNvPr id="29" name="Picture 28">
              <a:extLst>
                <a:ext uri="{FF2B5EF4-FFF2-40B4-BE49-F238E27FC236}">
                  <a16:creationId xmlns:a16="http://schemas.microsoft.com/office/drawing/2014/main" id="{E56CB35F-35FC-ED47-97AD-D40A9256903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93063" y="3527657"/>
              <a:ext cx="1335363" cy="2169415"/>
            </a:xfrm>
            <a:prstGeom prst="rect">
              <a:avLst/>
            </a:prstGeom>
          </p:spPr>
        </p:pic>
        <p:pic>
          <p:nvPicPr>
            <p:cNvPr id="31" name="Picture 30">
              <a:extLst>
                <a:ext uri="{FF2B5EF4-FFF2-40B4-BE49-F238E27FC236}">
                  <a16:creationId xmlns:a16="http://schemas.microsoft.com/office/drawing/2014/main" id="{4E89AF99-7F9E-664A-AC33-ABD965F6B38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4302" y="3543721"/>
              <a:ext cx="1314809" cy="2149176"/>
            </a:xfrm>
            <a:prstGeom prst="rect">
              <a:avLst/>
            </a:prstGeom>
          </p:spPr>
        </p:pic>
        <p:pic>
          <p:nvPicPr>
            <p:cNvPr id="33" name="Picture 32">
              <a:extLst>
                <a:ext uri="{FF2B5EF4-FFF2-40B4-BE49-F238E27FC236}">
                  <a16:creationId xmlns:a16="http://schemas.microsoft.com/office/drawing/2014/main" id="{41C67FAC-CA68-4340-A3EA-F9C10AF5B0B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54371" y="3537165"/>
              <a:ext cx="1306385" cy="2139643"/>
            </a:xfrm>
            <a:prstGeom prst="rect">
              <a:avLst/>
            </a:prstGeom>
          </p:spPr>
        </p:pic>
        <p:pic>
          <p:nvPicPr>
            <p:cNvPr id="34" name="Picture 33">
              <a:extLst>
                <a:ext uri="{FF2B5EF4-FFF2-40B4-BE49-F238E27FC236}">
                  <a16:creationId xmlns:a16="http://schemas.microsoft.com/office/drawing/2014/main" id="{C2761817-192B-814F-A09D-43EE8D1EFF8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95498" y="3535894"/>
              <a:ext cx="1296614" cy="2141533"/>
            </a:xfrm>
            <a:prstGeom prst="rect">
              <a:avLst/>
            </a:prstGeom>
          </p:spPr>
        </p:pic>
        <p:pic>
          <p:nvPicPr>
            <p:cNvPr id="36" name="Picture 35">
              <a:extLst>
                <a:ext uri="{FF2B5EF4-FFF2-40B4-BE49-F238E27FC236}">
                  <a16:creationId xmlns:a16="http://schemas.microsoft.com/office/drawing/2014/main" id="{C1E1E85F-AC5D-784E-A7F1-25FE8F2B4A7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041491" y="3543721"/>
              <a:ext cx="1298888" cy="2136581"/>
            </a:xfrm>
            <a:prstGeom prst="rect">
              <a:avLst/>
            </a:prstGeom>
          </p:spPr>
        </p:pic>
        <p:pic>
          <p:nvPicPr>
            <p:cNvPr id="41" name="Picture 40">
              <a:extLst>
                <a:ext uri="{FF2B5EF4-FFF2-40B4-BE49-F238E27FC236}">
                  <a16:creationId xmlns:a16="http://schemas.microsoft.com/office/drawing/2014/main" id="{167C2481-01B4-C748-9D06-76C52A47041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737058" y="3543720"/>
              <a:ext cx="1290186" cy="2125977"/>
            </a:xfrm>
            <a:prstGeom prst="rect">
              <a:avLst/>
            </a:prstGeom>
          </p:spPr>
        </p:pic>
        <p:pic>
          <p:nvPicPr>
            <p:cNvPr id="51" name="Picture 50">
              <a:extLst>
                <a:ext uri="{FF2B5EF4-FFF2-40B4-BE49-F238E27FC236}">
                  <a16:creationId xmlns:a16="http://schemas.microsoft.com/office/drawing/2014/main" id="{5F547CC2-4CDC-5B41-A163-01D9234F527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77875" y="3536112"/>
              <a:ext cx="1295243" cy="2140696"/>
            </a:xfrm>
            <a:prstGeom prst="rect">
              <a:avLst/>
            </a:prstGeom>
          </p:spPr>
        </p:pic>
        <p:pic>
          <p:nvPicPr>
            <p:cNvPr id="52" name="Picture 51">
              <a:extLst>
                <a:ext uri="{FF2B5EF4-FFF2-40B4-BE49-F238E27FC236}">
                  <a16:creationId xmlns:a16="http://schemas.microsoft.com/office/drawing/2014/main" id="{468EBCA4-389C-FB45-88CD-499D888E46E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090711" y="5747867"/>
              <a:ext cx="1307418" cy="1094737"/>
            </a:xfrm>
            <a:prstGeom prst="rect">
              <a:avLst/>
            </a:prstGeom>
          </p:spPr>
        </p:pic>
        <p:pic>
          <p:nvPicPr>
            <p:cNvPr id="54" name="Picture 53">
              <a:extLst>
                <a:ext uri="{FF2B5EF4-FFF2-40B4-BE49-F238E27FC236}">
                  <a16:creationId xmlns:a16="http://schemas.microsoft.com/office/drawing/2014/main" id="{B463A8FD-FC94-3C46-8A82-87709584D65F}"/>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72951" y="5734343"/>
              <a:ext cx="1281066" cy="1108262"/>
            </a:xfrm>
            <a:prstGeom prst="rect">
              <a:avLst/>
            </a:prstGeom>
          </p:spPr>
        </p:pic>
        <p:pic>
          <p:nvPicPr>
            <p:cNvPr id="56" name="Picture 55">
              <a:extLst>
                <a:ext uri="{FF2B5EF4-FFF2-40B4-BE49-F238E27FC236}">
                  <a16:creationId xmlns:a16="http://schemas.microsoft.com/office/drawing/2014/main" id="{539B8EAD-6EE9-874E-9B11-7739D1591E5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710135" y="3523481"/>
              <a:ext cx="1314637" cy="2162603"/>
            </a:xfrm>
            <a:prstGeom prst="rect">
              <a:avLst/>
            </a:prstGeom>
          </p:spPr>
        </p:pic>
        <p:pic>
          <p:nvPicPr>
            <p:cNvPr id="57" name="Picture 56">
              <a:extLst>
                <a:ext uri="{FF2B5EF4-FFF2-40B4-BE49-F238E27FC236}">
                  <a16:creationId xmlns:a16="http://schemas.microsoft.com/office/drawing/2014/main" id="{68FE2585-348D-604A-BDE8-49A8FED7402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053206" y="1330283"/>
              <a:ext cx="1305267" cy="2168886"/>
            </a:xfrm>
            <a:prstGeom prst="rect">
              <a:avLst/>
            </a:prstGeom>
          </p:spPr>
        </p:pic>
        <p:pic>
          <p:nvPicPr>
            <p:cNvPr id="58" name="Picture 57">
              <a:extLst>
                <a:ext uri="{FF2B5EF4-FFF2-40B4-BE49-F238E27FC236}">
                  <a16:creationId xmlns:a16="http://schemas.microsoft.com/office/drawing/2014/main" id="{4A671932-9122-ED45-A5EC-F18F18EEB84A}"/>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024707" y="1350505"/>
              <a:ext cx="1349867" cy="2125977"/>
            </a:xfrm>
            <a:prstGeom prst="rect">
              <a:avLst/>
            </a:prstGeom>
          </p:spPr>
        </p:pic>
        <p:pic>
          <p:nvPicPr>
            <p:cNvPr id="60" name="Picture 59">
              <a:extLst>
                <a:ext uri="{FF2B5EF4-FFF2-40B4-BE49-F238E27FC236}">
                  <a16:creationId xmlns:a16="http://schemas.microsoft.com/office/drawing/2014/main" id="{4C00ECC7-7EE0-9645-BA91-0395AAA155F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373244" y="5738581"/>
              <a:ext cx="1334510" cy="1104024"/>
            </a:xfrm>
            <a:prstGeom prst="rect">
              <a:avLst/>
            </a:prstGeom>
          </p:spPr>
        </p:pic>
        <p:pic>
          <p:nvPicPr>
            <p:cNvPr id="61" name="Picture 60">
              <a:extLst>
                <a:ext uri="{FF2B5EF4-FFF2-40B4-BE49-F238E27FC236}">
                  <a16:creationId xmlns:a16="http://schemas.microsoft.com/office/drawing/2014/main" id="{1C8BA32C-086C-C94A-BCA8-CDA86BE2FC24}"/>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047655" y="5725464"/>
              <a:ext cx="1310640" cy="1117140"/>
            </a:xfrm>
            <a:prstGeom prst="rect">
              <a:avLst/>
            </a:prstGeom>
          </p:spPr>
        </p:pic>
        <p:pic>
          <p:nvPicPr>
            <p:cNvPr id="62" name="Picture 61">
              <a:extLst>
                <a:ext uri="{FF2B5EF4-FFF2-40B4-BE49-F238E27FC236}">
                  <a16:creationId xmlns:a16="http://schemas.microsoft.com/office/drawing/2014/main" id="{8F229FD9-A47E-6C44-9BED-63222354EAC5}"/>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742348" y="5761183"/>
              <a:ext cx="1310532" cy="1096817"/>
            </a:xfrm>
            <a:prstGeom prst="rect">
              <a:avLst/>
            </a:prstGeom>
          </p:spPr>
        </p:pic>
        <p:pic>
          <p:nvPicPr>
            <p:cNvPr id="63" name="Picture 62">
              <a:extLst>
                <a:ext uri="{FF2B5EF4-FFF2-40B4-BE49-F238E27FC236}">
                  <a16:creationId xmlns:a16="http://schemas.microsoft.com/office/drawing/2014/main" id="{F978B9D0-A12C-374D-A686-79FDDA355A6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4720686" y="5738979"/>
              <a:ext cx="1307432" cy="1119022"/>
            </a:xfrm>
            <a:prstGeom prst="rect">
              <a:avLst/>
            </a:prstGeom>
          </p:spPr>
        </p:pic>
        <p:sp>
          <p:nvSpPr>
            <p:cNvPr id="3" name="Rectangle 2">
              <a:extLst>
                <a:ext uri="{FF2B5EF4-FFF2-40B4-BE49-F238E27FC236}">
                  <a16:creationId xmlns:a16="http://schemas.microsoft.com/office/drawing/2014/main" id="{55B7737A-D2E0-486D-B84E-39040CE235B7}"/>
                </a:ext>
              </a:extLst>
            </p:cNvPr>
            <p:cNvSpPr/>
            <p:nvPr/>
          </p:nvSpPr>
          <p:spPr>
            <a:xfrm>
              <a:off x="1681316"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DA5316-E1F9-4DF5-9F20-B5680EEDA075}"/>
                </a:ext>
              </a:extLst>
            </p:cNvPr>
            <p:cNvSpPr/>
            <p:nvPr/>
          </p:nvSpPr>
          <p:spPr>
            <a:xfrm>
              <a:off x="3022057" y="2815483"/>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4C29DE-744F-4C8A-AB8E-73A328076B69}"/>
                </a:ext>
              </a:extLst>
            </p:cNvPr>
            <p:cNvSpPr/>
            <p:nvPr/>
          </p:nvSpPr>
          <p:spPr>
            <a:xfrm>
              <a:off x="43205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B611-41F1-44FB-9436-003969C75591}"/>
                </a:ext>
              </a:extLst>
            </p:cNvPr>
            <p:cNvSpPr/>
            <p:nvPr/>
          </p:nvSpPr>
          <p:spPr>
            <a:xfrm>
              <a:off x="5634533"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311304-4C57-43D9-A1A8-7F88FE774DD9}"/>
                </a:ext>
              </a:extLst>
            </p:cNvPr>
            <p:cNvSpPr/>
            <p:nvPr/>
          </p:nvSpPr>
          <p:spPr>
            <a:xfrm>
              <a:off x="6975117"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9BFBB5-E987-4405-B708-552A8D0D7724}"/>
                </a:ext>
              </a:extLst>
            </p:cNvPr>
            <p:cNvSpPr/>
            <p:nvPr/>
          </p:nvSpPr>
          <p:spPr>
            <a:xfrm>
              <a:off x="82786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055ACD-FDF8-4DDA-9F99-C98F2B0A8590}"/>
                </a:ext>
              </a:extLst>
            </p:cNvPr>
            <p:cNvSpPr/>
            <p:nvPr/>
          </p:nvSpPr>
          <p:spPr>
            <a:xfrm>
              <a:off x="9625554"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97B67E-6B7E-436C-A26A-1CBF26481363}"/>
                </a:ext>
              </a:extLst>
            </p:cNvPr>
            <p:cNvSpPr/>
            <p:nvPr/>
          </p:nvSpPr>
          <p:spPr>
            <a:xfrm>
              <a:off x="10932781" y="281418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857699-8AF4-4EE4-9EC4-1CA70453C364}"/>
                </a:ext>
              </a:extLst>
            </p:cNvPr>
            <p:cNvSpPr/>
            <p:nvPr/>
          </p:nvSpPr>
          <p:spPr>
            <a:xfrm>
              <a:off x="1683397"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DE9EAA-2179-4FD7-A525-B434B4B3E893}"/>
                </a:ext>
              </a:extLst>
            </p:cNvPr>
            <p:cNvSpPr/>
            <p:nvPr/>
          </p:nvSpPr>
          <p:spPr>
            <a:xfrm>
              <a:off x="29903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576805-F7C0-4172-A3BA-5D564E3124FC}"/>
                </a:ext>
              </a:extLst>
            </p:cNvPr>
            <p:cNvSpPr/>
            <p:nvPr/>
          </p:nvSpPr>
          <p:spPr>
            <a:xfrm>
              <a:off x="4339732" y="499833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AB82764-362A-4417-91C8-3B0FDE772E46}"/>
                </a:ext>
              </a:extLst>
            </p:cNvPr>
            <p:cNvSpPr/>
            <p:nvPr/>
          </p:nvSpPr>
          <p:spPr>
            <a:xfrm>
              <a:off x="5631388" y="502348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E0FE79-732F-478C-8FC5-623C939B4D80}"/>
                </a:ext>
              </a:extLst>
            </p:cNvPr>
            <p:cNvSpPr/>
            <p:nvPr/>
          </p:nvSpPr>
          <p:spPr>
            <a:xfrm>
              <a:off x="6921574"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20C5B5-9F86-412D-A8ED-0A540F700A6C}"/>
                </a:ext>
              </a:extLst>
            </p:cNvPr>
            <p:cNvSpPr/>
            <p:nvPr/>
          </p:nvSpPr>
          <p:spPr>
            <a:xfrm>
              <a:off x="82709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6BD9FA-A9DC-48AE-8707-66BEB88727EB}"/>
                </a:ext>
              </a:extLst>
            </p:cNvPr>
            <p:cNvSpPr/>
            <p:nvPr/>
          </p:nvSpPr>
          <p:spPr>
            <a:xfrm>
              <a:off x="9598434" y="501344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DE7488-F3FA-4DE1-A6E7-722D2A150124}"/>
                </a:ext>
              </a:extLst>
            </p:cNvPr>
            <p:cNvSpPr/>
            <p:nvPr/>
          </p:nvSpPr>
          <p:spPr>
            <a:xfrm>
              <a:off x="10942028" y="501269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25BDD5C-3BCB-46C4-A1D3-6406117FFD8A}"/>
              </a:ext>
            </a:extLst>
          </p:cNvPr>
          <p:cNvGrpSpPr/>
          <p:nvPr/>
        </p:nvGrpSpPr>
        <p:grpSpPr>
          <a:xfrm>
            <a:off x="683899" y="1220055"/>
            <a:ext cx="10942388" cy="5572921"/>
            <a:chOff x="683899" y="1269683"/>
            <a:chExt cx="10942388" cy="5572921"/>
          </a:xfrm>
        </p:grpSpPr>
        <p:grpSp>
          <p:nvGrpSpPr>
            <p:cNvPr id="71" name="Group 70">
              <a:extLst>
                <a:ext uri="{FF2B5EF4-FFF2-40B4-BE49-F238E27FC236}">
                  <a16:creationId xmlns:a16="http://schemas.microsoft.com/office/drawing/2014/main" id="{6ABF4453-2A97-4559-83E3-571839ECF666}"/>
                </a:ext>
              </a:extLst>
            </p:cNvPr>
            <p:cNvGrpSpPr/>
            <p:nvPr/>
          </p:nvGrpSpPr>
          <p:grpSpPr>
            <a:xfrm>
              <a:off x="683899" y="1269683"/>
              <a:ext cx="10942388" cy="5572921"/>
              <a:chOff x="683899" y="1269683"/>
              <a:chExt cx="10942388" cy="5572921"/>
            </a:xfrm>
          </p:grpSpPr>
          <p:sp>
            <p:nvSpPr>
              <p:cNvPr id="79" name="Rectangle 78">
                <a:extLst>
                  <a:ext uri="{FF2B5EF4-FFF2-40B4-BE49-F238E27FC236}">
                    <a16:creationId xmlns:a16="http://schemas.microsoft.com/office/drawing/2014/main" id="{EE7F9C6E-443C-4A13-AE05-650DED961AE4}"/>
                  </a:ext>
                </a:extLst>
              </p:cNvPr>
              <p:cNvSpPr/>
              <p:nvPr/>
            </p:nvSpPr>
            <p:spPr>
              <a:xfrm>
                <a:off x="2104612" y="1269683"/>
                <a:ext cx="9269962" cy="2231461"/>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9E659A5D-8D33-4A29-89D5-FD493345BA88}"/>
                  </a:ext>
                </a:extLst>
              </p:cNvPr>
              <p:cNvSpPr/>
              <p:nvPr/>
            </p:nvSpPr>
            <p:spPr>
              <a:xfrm>
                <a:off x="3398128" y="3490816"/>
                <a:ext cx="8228159" cy="3351788"/>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F81BE56-0123-47A1-B20B-E0D1CBA5526D}"/>
                  </a:ext>
                </a:extLst>
              </p:cNvPr>
              <p:cNvSpPr/>
              <p:nvPr/>
            </p:nvSpPr>
            <p:spPr>
              <a:xfrm>
                <a:off x="683899" y="5701844"/>
                <a:ext cx="2718707" cy="114075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A0DAAAF-F84A-4D84-B59E-CB067477F7E2}"/>
                  </a:ext>
                </a:extLst>
              </p:cNvPr>
              <p:cNvSpPr/>
              <p:nvPr/>
            </p:nvSpPr>
            <p:spPr>
              <a:xfrm>
                <a:off x="757803" y="3543720"/>
                <a:ext cx="1292257" cy="2217463"/>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9FA10B46-BFCB-4836-AEA3-F775C4B79064}"/>
                </a:ext>
              </a:extLst>
            </p:cNvPr>
            <p:cNvGrpSpPr/>
            <p:nvPr/>
          </p:nvGrpSpPr>
          <p:grpSpPr>
            <a:xfrm>
              <a:off x="705858" y="1311520"/>
              <a:ext cx="2675828" cy="4385552"/>
              <a:chOff x="-2474504" y="1311520"/>
              <a:chExt cx="2675828" cy="4385552"/>
            </a:xfrm>
          </p:grpSpPr>
          <p:pic>
            <p:nvPicPr>
              <p:cNvPr id="77" name="Picture 76">
                <a:extLst>
                  <a:ext uri="{FF2B5EF4-FFF2-40B4-BE49-F238E27FC236}">
                    <a16:creationId xmlns:a16="http://schemas.microsoft.com/office/drawing/2014/main" id="{D268FCB4-AACC-49D0-877F-DB51C8F59A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74504" y="1311520"/>
                <a:ext cx="1342287" cy="2173693"/>
              </a:xfrm>
              <a:prstGeom prst="rect">
                <a:avLst/>
              </a:prstGeom>
              <a:effectLst>
                <a:outerShdw blurRad="381000" dist="127000" sx="110000" sy="110000" algn="t" rotWithShape="0">
                  <a:prstClr val="black">
                    <a:alpha val="40000"/>
                  </a:prstClr>
                </a:outerShdw>
              </a:effectLst>
            </p:spPr>
          </p:pic>
          <p:pic>
            <p:nvPicPr>
              <p:cNvPr id="78" name="Picture 77">
                <a:extLst>
                  <a:ext uri="{FF2B5EF4-FFF2-40B4-BE49-F238E27FC236}">
                    <a16:creationId xmlns:a16="http://schemas.microsoft.com/office/drawing/2014/main" id="{6B219615-7C12-4ED0-81DE-84C0417F458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34039" y="3527657"/>
                <a:ext cx="1335363" cy="2169415"/>
              </a:xfrm>
              <a:prstGeom prst="rect">
                <a:avLst/>
              </a:prstGeom>
              <a:effectLst>
                <a:outerShdw blurRad="381000" dist="127000" sx="110000" sy="110000" algn="t" rotWithShape="0">
                  <a:prstClr val="black">
                    <a:alpha val="40000"/>
                  </a:prstClr>
                </a:outerShdw>
              </a:effectLst>
            </p:spPr>
          </p:pic>
        </p:grpSp>
        <p:grpSp>
          <p:nvGrpSpPr>
            <p:cNvPr id="74" name="Group 73">
              <a:extLst>
                <a:ext uri="{FF2B5EF4-FFF2-40B4-BE49-F238E27FC236}">
                  <a16:creationId xmlns:a16="http://schemas.microsoft.com/office/drawing/2014/main" id="{F2E556E8-8545-4C39-99B1-11A46E88D1F9}"/>
                </a:ext>
              </a:extLst>
            </p:cNvPr>
            <p:cNvGrpSpPr/>
            <p:nvPr/>
          </p:nvGrpSpPr>
          <p:grpSpPr>
            <a:xfrm>
              <a:off x="1802853" y="1472151"/>
              <a:ext cx="4027495" cy="2756223"/>
              <a:chOff x="1303314" y="7273047"/>
              <a:chExt cx="4027495" cy="2756223"/>
            </a:xfrm>
          </p:grpSpPr>
          <p:sp>
            <p:nvSpPr>
              <p:cNvPr id="75" name="Pentagon 73">
                <a:extLst>
                  <a:ext uri="{FF2B5EF4-FFF2-40B4-BE49-F238E27FC236}">
                    <a16:creationId xmlns:a16="http://schemas.microsoft.com/office/drawing/2014/main" id="{548406F9-F286-496F-9A7E-47FE659504C6}"/>
                  </a:ext>
                </a:extLst>
              </p:cNvPr>
              <p:cNvSpPr/>
              <p:nvPr/>
            </p:nvSpPr>
            <p:spPr>
              <a:xfrm flipH="1">
                <a:off x="2575503" y="9501875"/>
                <a:ext cx="2755306" cy="527395"/>
              </a:xfrm>
              <a:prstGeom prst="homePlate">
                <a:avLst/>
              </a:prstGeom>
              <a:gradFill flip="none" rotWithShape="1">
                <a:gsLst>
                  <a:gs pos="0">
                    <a:schemeClr val="accent6">
                      <a:lumMod val="50000"/>
                    </a:schemeClr>
                  </a:gs>
                  <a:gs pos="92000">
                    <a:schemeClr val="accent6"/>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Principiante</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Pentagon 74">
                <a:extLst>
                  <a:ext uri="{FF2B5EF4-FFF2-40B4-BE49-F238E27FC236}">
                    <a16:creationId xmlns:a16="http://schemas.microsoft.com/office/drawing/2014/main" id="{AABE8C93-7D87-40B6-82E8-333EFBD5E743}"/>
                  </a:ext>
                </a:extLst>
              </p:cNvPr>
              <p:cNvSpPr/>
              <p:nvPr/>
            </p:nvSpPr>
            <p:spPr>
              <a:xfrm flipH="1">
                <a:off x="1303314" y="7273047"/>
                <a:ext cx="2755306" cy="530612"/>
              </a:xfrm>
              <a:prstGeom prst="homePlate">
                <a:avLst/>
              </a:prstGeom>
              <a:gradFill flip="none" rotWithShape="1">
                <a:gsLst>
                  <a:gs pos="0">
                    <a:srgbClr val="FF0000">
                      <a:alpha val="87000"/>
                    </a:srgbClr>
                  </a:gs>
                  <a:gs pos="92000">
                    <a:srgbClr val="800000">
                      <a:alpha val="87000"/>
                    </a:srgbClr>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Avanzado</a:t>
                </a:r>
              </a:p>
            </p:txBody>
          </p:sp>
        </p:grpSp>
      </p:grpSp>
      <p:sp>
        <p:nvSpPr>
          <p:cNvPr id="5" name="Rectangle 4">
            <a:extLst>
              <a:ext uri="{FF2B5EF4-FFF2-40B4-BE49-F238E27FC236}">
                <a16:creationId xmlns:a16="http://schemas.microsoft.com/office/drawing/2014/main" id="{201998F8-145D-49BF-BDBF-2C37BBCDA66B}"/>
              </a:ext>
            </a:extLst>
          </p:cNvPr>
          <p:cNvSpPr/>
          <p:nvPr/>
        </p:nvSpPr>
        <p:spPr>
          <a:xfrm>
            <a:off x="1659622" y="2778369"/>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ED349D3-6A85-4779-B744-60F370656685}"/>
              </a:ext>
            </a:extLst>
          </p:cNvPr>
          <p:cNvSpPr/>
          <p:nvPr/>
        </p:nvSpPr>
        <p:spPr>
          <a:xfrm>
            <a:off x="2952092" y="4995434"/>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4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15806" y="599514"/>
            <a:ext cx="6669658" cy="774025"/>
            <a:chOff x="-510158" y="5253495"/>
            <a:chExt cx="6669658" cy="774025"/>
          </a:xfrm>
        </p:grpSpPr>
        <p:sp>
          <p:nvSpPr>
            <p:cNvPr id="7" name="TextBox 6"/>
            <p:cNvSpPr txBox="1"/>
            <p:nvPr/>
          </p:nvSpPr>
          <p:spPr>
            <a:xfrm>
              <a:off x="-510158" y="5253495"/>
              <a:ext cx="6669658" cy="63094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E7E6E6">
                      <a:lumMod val="10000"/>
                    </a:srgbClr>
                  </a:solidFill>
                  <a:effectLst/>
                  <a:uLnTx/>
                  <a:uFillTx/>
                  <a:latin typeface="Poppins Light" charset="0"/>
                  <a:ea typeface="Poppins Light" charset="0"/>
                  <a:cs typeface="Poppins Light" charset="0"/>
                </a:rPr>
                <a:t>Productos: Orchestra Group</a:t>
              </a:r>
            </a:p>
          </p:txBody>
        </p:sp>
        <p:cxnSp>
          <p:nvCxnSpPr>
            <p:cNvPr id="5" name="Straight Connector 4"/>
            <p:cNvCxnSpPr/>
            <p:nvPr/>
          </p:nvCxnSpPr>
          <p:spPr>
            <a:xfrm>
              <a:off x="3190036" y="6027520"/>
              <a:ext cx="360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2149549" y="4199768"/>
            <a:ext cx="3177200" cy="22409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p:cNvSpPr/>
          <p:nvPr/>
        </p:nvSpPr>
        <p:spPr>
          <a:xfrm>
            <a:off x="6703119" y="4185672"/>
            <a:ext cx="3177200" cy="2240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p:cNvSpPr txBox="1"/>
          <p:nvPr/>
        </p:nvSpPr>
        <p:spPr>
          <a:xfrm>
            <a:off x="2450225" y="4373597"/>
            <a:ext cx="2699153" cy="810478"/>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Ciberseguridad para los ambientes IoT</a:t>
            </a:r>
          </a:p>
        </p:txBody>
      </p:sp>
      <p:sp>
        <p:nvSpPr>
          <p:cNvPr id="24" name="Shape">
            <a:hlinkClick r:id="" action="ppaction://noaction"/>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pic>
        <p:nvPicPr>
          <p:cNvPr id="8" name="Picture Placeholder 7">
            <a:extLst>
              <a:ext uri="{FF2B5EF4-FFF2-40B4-BE49-F238E27FC236}">
                <a16:creationId xmlns:a16="http://schemas.microsoft.com/office/drawing/2014/main" id="{6A154EAA-F058-4128-96C9-F441DC60481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2103835" y="1793810"/>
            <a:ext cx="3236913" cy="2111375"/>
          </a:xfrm>
        </p:spPr>
      </p:pic>
      <p:sp>
        <p:nvSpPr>
          <p:cNvPr id="16" name="Oval 15">
            <a:extLst>
              <a:ext uri="{FF2B5EF4-FFF2-40B4-BE49-F238E27FC236}">
                <a16:creationId xmlns:a16="http://schemas.microsoft.com/office/drawing/2014/main" id="{0A01B801-DC17-4755-96B6-29BAD3902CCF}"/>
              </a:ext>
            </a:extLst>
          </p:cNvPr>
          <p:cNvSpPr/>
          <p:nvPr/>
        </p:nvSpPr>
        <p:spPr>
          <a:xfrm>
            <a:off x="9527206" y="209563"/>
            <a:ext cx="1209216" cy="1209216"/>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Oval 17">
            <a:extLst>
              <a:ext uri="{FF2B5EF4-FFF2-40B4-BE49-F238E27FC236}">
                <a16:creationId xmlns:a16="http://schemas.microsoft.com/office/drawing/2014/main" id="{09CF53D7-8687-4540-88B4-B9F593445FB7}"/>
              </a:ext>
            </a:extLst>
          </p:cNvPr>
          <p:cNvSpPr/>
          <p:nvPr/>
        </p:nvSpPr>
        <p:spPr>
          <a:xfrm>
            <a:off x="10800712" y="213874"/>
            <a:ext cx="1272605" cy="1204906"/>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9" name="Picture 18">
            <a:hlinkClick r:id="rId6" action="ppaction://hlinksldjump" tooltip="Product line"/>
            <a:extLst>
              <a:ext uri="{FF2B5EF4-FFF2-40B4-BE49-F238E27FC236}">
                <a16:creationId xmlns:a16="http://schemas.microsoft.com/office/drawing/2014/main" id="{7883A233-3A82-4F32-8680-2B5B6730329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6465" y="1933043"/>
            <a:ext cx="2071557" cy="1857495"/>
          </a:xfrm>
          <a:prstGeom prst="rect">
            <a:avLst/>
          </a:prstGeom>
        </p:spPr>
      </p:pic>
      <p:sp>
        <p:nvSpPr>
          <p:cNvPr id="23" name="TextBox 22"/>
          <p:cNvSpPr txBox="1"/>
          <p:nvPr/>
        </p:nvSpPr>
        <p:spPr>
          <a:xfrm>
            <a:off x="6966682" y="4607057"/>
            <a:ext cx="2699153" cy="810478"/>
          </a:xfrm>
          <a:prstGeom prst="rect">
            <a:avLst/>
          </a:prstGeom>
          <a:noFill/>
        </p:spPr>
        <p:txBody>
          <a:bodyPr wrap="square" rtlCol="0">
            <a:spAutoFit/>
          </a:bodyPr>
          <a:lstStyle/>
          <a:p>
            <a:pPr lvl="0">
              <a:lnSpc>
                <a:spcPct val="150000"/>
              </a:lnSpc>
            </a:pPr>
            <a:r>
              <a:rPr lang="en-US" sz="1600" dirty="0">
                <a:solidFill>
                  <a:srgbClr val="FFFFFF"/>
                </a:solidFill>
                <a:latin typeface="Poppins" charset="0"/>
                <a:ea typeface="Poppins" charset="0"/>
                <a:cs typeface="Poppins" charset="0"/>
              </a:rPr>
              <a:t>Tecnologia para priorizar las Vulnerabilidaes</a:t>
            </a:r>
          </a:p>
        </p:txBody>
      </p:sp>
    </p:spTree>
    <p:extLst>
      <p:ext uri="{BB962C8B-B14F-4D97-AF65-F5344CB8AC3E}">
        <p14:creationId xmlns:p14="http://schemas.microsoft.com/office/powerpoint/2010/main" val="28693289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531783B-7F47-48FF-A21A-C653AEBF0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888" y="195846"/>
            <a:ext cx="11139055" cy="860173"/>
          </a:xfrm>
          <a:prstGeom prst="rect">
            <a:avLst/>
          </a:prstGeom>
          <a:ln>
            <a:noFill/>
          </a:ln>
          <a:effectLst/>
        </p:spPr>
      </p:pic>
      <p:grpSp>
        <p:nvGrpSpPr>
          <p:cNvPr id="7" name="Group 6">
            <a:extLst>
              <a:ext uri="{FF2B5EF4-FFF2-40B4-BE49-F238E27FC236}">
                <a16:creationId xmlns:a16="http://schemas.microsoft.com/office/drawing/2014/main" id="{A2574733-2096-F846-965B-C2A199DDFEC0}"/>
              </a:ext>
            </a:extLst>
          </p:cNvPr>
          <p:cNvGrpSpPr/>
          <p:nvPr/>
        </p:nvGrpSpPr>
        <p:grpSpPr>
          <a:xfrm>
            <a:off x="479906" y="196812"/>
            <a:ext cx="11145476" cy="865363"/>
            <a:chOff x="483677" y="190656"/>
            <a:chExt cx="11145476" cy="865363"/>
          </a:xfrm>
        </p:grpSpPr>
        <p:pic>
          <p:nvPicPr>
            <p:cNvPr id="64" name="Picture 63" descr="623380160.jpg">
              <a:extLst>
                <a:ext uri="{FF2B5EF4-FFF2-40B4-BE49-F238E27FC236}">
                  <a16:creationId xmlns:a16="http://schemas.microsoft.com/office/drawing/2014/main" id="{BD5A5A44-294B-8646-BE03-CAA7FE3EB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5" name="Rectangle 64">
              <a:extLst>
                <a:ext uri="{FF2B5EF4-FFF2-40B4-BE49-F238E27FC236}">
                  <a16:creationId xmlns:a16="http://schemas.microsoft.com/office/drawing/2014/main" id="{BA7F311E-1D17-AC41-A69B-D4A5B60F425A}"/>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5C499DC8-A9F7-8941-8D3E-6B7C762442C1}"/>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30" normalizeH="0" baseline="0" noProof="0" dirty="0">
                  <a:ln>
                    <a:noFill/>
                  </a:ln>
                  <a:solidFill>
                    <a:prstClr val="white"/>
                  </a:solidFill>
                  <a:effectLst/>
                  <a:uLnTx/>
                  <a:uFillTx/>
                  <a:latin typeface="Open Sans"/>
                  <a:ea typeface="+mj-ea"/>
                  <a:cs typeface="+mj-cs"/>
                </a:rPr>
                <a:t>Dozens of Simulated Cyber Attacks that </a:t>
              </a:r>
              <a:r>
                <a:rPr kumimoji="0" lang="en-US" sz="2800" b="1" i="0" u="none" strike="noStrike" kern="1200" cap="none" spc="-30" normalizeH="0" baseline="0" noProof="0" dirty="0">
                  <a:ln>
                    <a:noFill/>
                  </a:ln>
                  <a:solidFill>
                    <a:srgbClr val="FFC001"/>
                  </a:solidFill>
                  <a:effectLst/>
                  <a:uLnTx/>
                  <a:uFillTx/>
                  <a:latin typeface="Open Sans"/>
                  <a:ea typeface="+mj-ea"/>
                  <a:cs typeface="+mj-cs"/>
                </a:rPr>
                <a:t>Prepare Your Team</a:t>
              </a:r>
              <a:endParaRPr kumimoji="0" lang="x-none" sz="2800" b="0" i="0" u="none" strike="noStrike" kern="1200" cap="none" spc="-30" normalizeH="0" baseline="0" noProof="0" dirty="0">
                <a:ln>
                  <a:noFill/>
                </a:ln>
                <a:solidFill>
                  <a:srgbClr val="FFC001"/>
                </a:solidFill>
                <a:effectLst/>
                <a:uLnTx/>
                <a:uFillTx/>
                <a:latin typeface="Open Sans"/>
                <a:ea typeface="+mj-ea"/>
                <a:cs typeface="+mj-cs"/>
              </a:endParaRPr>
            </a:p>
          </p:txBody>
        </p:sp>
      </p:grpSp>
      <p:grpSp>
        <p:nvGrpSpPr>
          <p:cNvPr id="53" name="Group 52">
            <a:extLst>
              <a:ext uri="{FF2B5EF4-FFF2-40B4-BE49-F238E27FC236}">
                <a16:creationId xmlns:a16="http://schemas.microsoft.com/office/drawing/2014/main" id="{CA9EEDA0-B5A3-5E49-8AB0-C58AB03080BD}"/>
              </a:ext>
            </a:extLst>
          </p:cNvPr>
          <p:cNvGrpSpPr/>
          <p:nvPr/>
        </p:nvGrpSpPr>
        <p:grpSpPr>
          <a:xfrm>
            <a:off x="479906" y="200971"/>
            <a:ext cx="11145476" cy="865363"/>
            <a:chOff x="483677" y="190656"/>
            <a:chExt cx="11145476" cy="865363"/>
          </a:xfrm>
        </p:grpSpPr>
        <p:pic>
          <p:nvPicPr>
            <p:cNvPr id="55" name="Picture 54" descr="623380160.jpg">
              <a:extLst>
                <a:ext uri="{FF2B5EF4-FFF2-40B4-BE49-F238E27FC236}">
                  <a16:creationId xmlns:a16="http://schemas.microsoft.com/office/drawing/2014/main" id="{8D728128-9B10-8940-BE9B-AA530A48E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9" name="Rectangle 68">
              <a:extLst>
                <a:ext uri="{FF2B5EF4-FFF2-40B4-BE49-F238E27FC236}">
                  <a16:creationId xmlns:a16="http://schemas.microsoft.com/office/drawing/2014/main" id="{40B7D4CD-96AE-6A4E-B9E2-ABB1277C4ED8}"/>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itle 1">
              <a:extLst>
                <a:ext uri="{FF2B5EF4-FFF2-40B4-BE49-F238E27FC236}">
                  <a16:creationId xmlns:a16="http://schemas.microsoft.com/office/drawing/2014/main" id="{0D7703F8-DCDE-4044-951C-5203DF62D50B}"/>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pen Sans"/>
                  <a:ea typeface="+mj-ea"/>
                  <a:cs typeface="+mj-cs"/>
                </a:rPr>
                <a:t>Seleccione como quiere hacerlo</a:t>
              </a:r>
              <a:endParaRPr kumimoji="0" lang="x-none" sz="2800" b="0" i="0" u="none" strike="noStrike" kern="1200" cap="none" spc="0" normalizeH="0" baseline="0" noProof="0" dirty="0">
                <a:ln>
                  <a:noFill/>
                </a:ln>
                <a:solidFill>
                  <a:prstClr val="white"/>
                </a:solidFill>
                <a:effectLst/>
                <a:uLnTx/>
                <a:uFillTx/>
                <a:latin typeface="Open Sans"/>
                <a:ea typeface="+mj-ea"/>
                <a:cs typeface="+mj-cs"/>
              </a:endParaRPr>
            </a:p>
          </p:txBody>
        </p:sp>
      </p:grpSp>
      <p:grpSp>
        <p:nvGrpSpPr>
          <p:cNvPr id="4" name="Group 3">
            <a:extLst>
              <a:ext uri="{FF2B5EF4-FFF2-40B4-BE49-F238E27FC236}">
                <a16:creationId xmlns:a16="http://schemas.microsoft.com/office/drawing/2014/main" id="{FBBF7E44-3507-4191-B506-22EC4A010D7D}"/>
              </a:ext>
            </a:extLst>
          </p:cNvPr>
          <p:cNvGrpSpPr/>
          <p:nvPr/>
        </p:nvGrpSpPr>
        <p:grpSpPr>
          <a:xfrm>
            <a:off x="486888" y="1056019"/>
            <a:ext cx="11139055" cy="5801982"/>
            <a:chOff x="486888" y="1056019"/>
            <a:chExt cx="11139055" cy="5801982"/>
          </a:xfrm>
        </p:grpSpPr>
        <p:sp>
          <p:nvSpPr>
            <p:cNvPr id="2" name="Rectangle 1">
              <a:extLst>
                <a:ext uri="{FF2B5EF4-FFF2-40B4-BE49-F238E27FC236}">
                  <a16:creationId xmlns:a16="http://schemas.microsoft.com/office/drawing/2014/main" id="{DA07DAC6-16F3-064B-852E-ADBAC5A743DD}"/>
                </a:ext>
              </a:extLst>
            </p:cNvPr>
            <p:cNvSpPr/>
            <p:nvPr/>
          </p:nvSpPr>
          <p:spPr>
            <a:xfrm>
              <a:off x="486888" y="1056019"/>
              <a:ext cx="11139055" cy="5801981"/>
            </a:xfrm>
            <a:prstGeom prst="rect">
              <a:avLst/>
            </a:prstGeom>
            <a:solidFill>
              <a:srgbClr val="F9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466902C-4202-D64C-A990-0001DA6FBC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598" y="1311520"/>
              <a:ext cx="1342287" cy="2173693"/>
            </a:xfrm>
            <a:prstGeom prst="rect">
              <a:avLst/>
            </a:prstGeom>
          </p:spPr>
        </p:pic>
        <p:pic>
          <p:nvPicPr>
            <p:cNvPr id="20" name="Picture 19">
              <a:extLst>
                <a:ext uri="{FF2B5EF4-FFF2-40B4-BE49-F238E27FC236}">
                  <a16:creationId xmlns:a16="http://schemas.microsoft.com/office/drawing/2014/main" id="{73839947-2E66-D149-B988-F6369C1848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8129" y="1322610"/>
              <a:ext cx="1320982" cy="2169415"/>
            </a:xfrm>
            <a:prstGeom prst="rect">
              <a:avLst/>
            </a:prstGeom>
          </p:spPr>
        </p:pic>
        <p:pic>
          <p:nvPicPr>
            <p:cNvPr id="21" name="Picture 20">
              <a:extLst>
                <a:ext uri="{FF2B5EF4-FFF2-40B4-BE49-F238E27FC236}">
                  <a16:creationId xmlns:a16="http://schemas.microsoft.com/office/drawing/2014/main" id="{2DEF7F63-1CE3-6148-B9A8-6259257B28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32595" y="5762401"/>
              <a:ext cx="1318080" cy="1095599"/>
            </a:xfrm>
            <a:prstGeom prst="rect">
              <a:avLst/>
            </a:prstGeom>
          </p:spPr>
        </p:pic>
        <p:pic>
          <p:nvPicPr>
            <p:cNvPr id="22" name="Picture 21">
              <a:extLst>
                <a:ext uri="{FF2B5EF4-FFF2-40B4-BE49-F238E27FC236}">
                  <a16:creationId xmlns:a16="http://schemas.microsoft.com/office/drawing/2014/main" id="{2A0D095D-679B-7C41-9F87-EAA5BE7087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21959" y="1336293"/>
              <a:ext cx="1309552" cy="2132872"/>
            </a:xfrm>
            <a:prstGeom prst="rect">
              <a:avLst/>
            </a:prstGeom>
          </p:spPr>
        </p:pic>
        <p:pic>
          <p:nvPicPr>
            <p:cNvPr id="23" name="Picture 22">
              <a:extLst>
                <a:ext uri="{FF2B5EF4-FFF2-40B4-BE49-F238E27FC236}">
                  <a16:creationId xmlns:a16="http://schemas.microsoft.com/office/drawing/2014/main" id="{113F3CF8-8643-B94C-AE21-9CC3A1C42C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72230" y="5747927"/>
              <a:ext cx="1346881" cy="1110073"/>
            </a:xfrm>
            <a:prstGeom prst="rect">
              <a:avLst/>
            </a:prstGeom>
          </p:spPr>
        </p:pic>
        <p:pic>
          <p:nvPicPr>
            <p:cNvPr id="24" name="Picture 23">
              <a:extLst>
                <a:ext uri="{FF2B5EF4-FFF2-40B4-BE49-F238E27FC236}">
                  <a16:creationId xmlns:a16="http://schemas.microsoft.com/office/drawing/2014/main" id="{101E286C-475A-2244-8730-C6B5B6F45F8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07754" y="1329732"/>
              <a:ext cx="1307227" cy="2149973"/>
            </a:xfrm>
            <a:prstGeom prst="rect">
              <a:avLst/>
            </a:prstGeom>
          </p:spPr>
        </p:pic>
        <p:pic>
          <p:nvPicPr>
            <p:cNvPr id="25" name="Picture 24">
              <a:extLst>
                <a:ext uri="{FF2B5EF4-FFF2-40B4-BE49-F238E27FC236}">
                  <a16:creationId xmlns:a16="http://schemas.microsoft.com/office/drawing/2014/main" id="{530D7D1B-745D-F941-AFDA-93EBBEA3F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78624" y="1322949"/>
              <a:ext cx="1315873" cy="2169075"/>
            </a:xfrm>
            <a:prstGeom prst="rect">
              <a:avLst/>
            </a:prstGeom>
          </p:spPr>
        </p:pic>
        <p:pic>
          <p:nvPicPr>
            <p:cNvPr id="28" name="Picture 27">
              <a:extLst>
                <a:ext uri="{FF2B5EF4-FFF2-40B4-BE49-F238E27FC236}">
                  <a16:creationId xmlns:a16="http://schemas.microsoft.com/office/drawing/2014/main" id="{4A73F928-BE92-6A42-9AD8-7C093B6933E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95574" y="1311387"/>
              <a:ext cx="1273260" cy="2173693"/>
            </a:xfrm>
            <a:prstGeom prst="rect">
              <a:avLst/>
            </a:prstGeom>
          </p:spPr>
        </p:pic>
        <p:pic>
          <p:nvPicPr>
            <p:cNvPr id="29" name="Picture 28">
              <a:extLst>
                <a:ext uri="{FF2B5EF4-FFF2-40B4-BE49-F238E27FC236}">
                  <a16:creationId xmlns:a16="http://schemas.microsoft.com/office/drawing/2014/main" id="{E56CB35F-35FC-ED47-97AD-D40A9256903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93063" y="3527657"/>
              <a:ext cx="1335363" cy="2169415"/>
            </a:xfrm>
            <a:prstGeom prst="rect">
              <a:avLst/>
            </a:prstGeom>
          </p:spPr>
        </p:pic>
        <p:pic>
          <p:nvPicPr>
            <p:cNvPr id="31" name="Picture 30">
              <a:extLst>
                <a:ext uri="{FF2B5EF4-FFF2-40B4-BE49-F238E27FC236}">
                  <a16:creationId xmlns:a16="http://schemas.microsoft.com/office/drawing/2014/main" id="{4E89AF99-7F9E-664A-AC33-ABD965F6B38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4302" y="3543721"/>
              <a:ext cx="1314809" cy="2149176"/>
            </a:xfrm>
            <a:prstGeom prst="rect">
              <a:avLst/>
            </a:prstGeom>
          </p:spPr>
        </p:pic>
        <p:pic>
          <p:nvPicPr>
            <p:cNvPr id="33" name="Picture 32">
              <a:extLst>
                <a:ext uri="{FF2B5EF4-FFF2-40B4-BE49-F238E27FC236}">
                  <a16:creationId xmlns:a16="http://schemas.microsoft.com/office/drawing/2014/main" id="{41C67FAC-CA68-4340-A3EA-F9C10AF5B0B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54371" y="3537165"/>
              <a:ext cx="1306385" cy="2139643"/>
            </a:xfrm>
            <a:prstGeom prst="rect">
              <a:avLst/>
            </a:prstGeom>
          </p:spPr>
        </p:pic>
        <p:pic>
          <p:nvPicPr>
            <p:cNvPr id="34" name="Picture 33">
              <a:extLst>
                <a:ext uri="{FF2B5EF4-FFF2-40B4-BE49-F238E27FC236}">
                  <a16:creationId xmlns:a16="http://schemas.microsoft.com/office/drawing/2014/main" id="{C2761817-192B-814F-A09D-43EE8D1EFF8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95498" y="3535894"/>
              <a:ext cx="1296614" cy="2141533"/>
            </a:xfrm>
            <a:prstGeom prst="rect">
              <a:avLst/>
            </a:prstGeom>
          </p:spPr>
        </p:pic>
        <p:pic>
          <p:nvPicPr>
            <p:cNvPr id="36" name="Picture 35">
              <a:extLst>
                <a:ext uri="{FF2B5EF4-FFF2-40B4-BE49-F238E27FC236}">
                  <a16:creationId xmlns:a16="http://schemas.microsoft.com/office/drawing/2014/main" id="{C1E1E85F-AC5D-784E-A7F1-25FE8F2B4A7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041491" y="3543721"/>
              <a:ext cx="1298888" cy="2136581"/>
            </a:xfrm>
            <a:prstGeom prst="rect">
              <a:avLst/>
            </a:prstGeom>
          </p:spPr>
        </p:pic>
        <p:pic>
          <p:nvPicPr>
            <p:cNvPr id="41" name="Picture 40">
              <a:extLst>
                <a:ext uri="{FF2B5EF4-FFF2-40B4-BE49-F238E27FC236}">
                  <a16:creationId xmlns:a16="http://schemas.microsoft.com/office/drawing/2014/main" id="{167C2481-01B4-C748-9D06-76C52A47041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737058" y="3543720"/>
              <a:ext cx="1290186" cy="2125977"/>
            </a:xfrm>
            <a:prstGeom prst="rect">
              <a:avLst/>
            </a:prstGeom>
          </p:spPr>
        </p:pic>
        <p:pic>
          <p:nvPicPr>
            <p:cNvPr id="51" name="Picture 50">
              <a:extLst>
                <a:ext uri="{FF2B5EF4-FFF2-40B4-BE49-F238E27FC236}">
                  <a16:creationId xmlns:a16="http://schemas.microsoft.com/office/drawing/2014/main" id="{5F547CC2-4CDC-5B41-A163-01D9234F527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77875" y="3536112"/>
              <a:ext cx="1295243" cy="2140696"/>
            </a:xfrm>
            <a:prstGeom prst="rect">
              <a:avLst/>
            </a:prstGeom>
          </p:spPr>
        </p:pic>
        <p:pic>
          <p:nvPicPr>
            <p:cNvPr id="52" name="Picture 51">
              <a:extLst>
                <a:ext uri="{FF2B5EF4-FFF2-40B4-BE49-F238E27FC236}">
                  <a16:creationId xmlns:a16="http://schemas.microsoft.com/office/drawing/2014/main" id="{468EBCA4-389C-FB45-88CD-499D888E46E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090711" y="5747867"/>
              <a:ext cx="1307418" cy="1094737"/>
            </a:xfrm>
            <a:prstGeom prst="rect">
              <a:avLst/>
            </a:prstGeom>
          </p:spPr>
        </p:pic>
        <p:pic>
          <p:nvPicPr>
            <p:cNvPr id="54" name="Picture 53">
              <a:extLst>
                <a:ext uri="{FF2B5EF4-FFF2-40B4-BE49-F238E27FC236}">
                  <a16:creationId xmlns:a16="http://schemas.microsoft.com/office/drawing/2014/main" id="{B463A8FD-FC94-3C46-8A82-87709584D65F}"/>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72951" y="5734343"/>
              <a:ext cx="1281066" cy="1108262"/>
            </a:xfrm>
            <a:prstGeom prst="rect">
              <a:avLst/>
            </a:prstGeom>
          </p:spPr>
        </p:pic>
        <p:pic>
          <p:nvPicPr>
            <p:cNvPr id="56" name="Picture 55">
              <a:extLst>
                <a:ext uri="{FF2B5EF4-FFF2-40B4-BE49-F238E27FC236}">
                  <a16:creationId xmlns:a16="http://schemas.microsoft.com/office/drawing/2014/main" id="{539B8EAD-6EE9-874E-9B11-7739D1591E5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710135" y="3523481"/>
              <a:ext cx="1314637" cy="2162603"/>
            </a:xfrm>
            <a:prstGeom prst="rect">
              <a:avLst/>
            </a:prstGeom>
          </p:spPr>
        </p:pic>
        <p:pic>
          <p:nvPicPr>
            <p:cNvPr id="57" name="Picture 56">
              <a:extLst>
                <a:ext uri="{FF2B5EF4-FFF2-40B4-BE49-F238E27FC236}">
                  <a16:creationId xmlns:a16="http://schemas.microsoft.com/office/drawing/2014/main" id="{68FE2585-348D-604A-BDE8-49A8FED7402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053206" y="1330283"/>
              <a:ext cx="1305267" cy="2168886"/>
            </a:xfrm>
            <a:prstGeom prst="rect">
              <a:avLst/>
            </a:prstGeom>
          </p:spPr>
        </p:pic>
        <p:pic>
          <p:nvPicPr>
            <p:cNvPr id="58" name="Picture 57">
              <a:extLst>
                <a:ext uri="{FF2B5EF4-FFF2-40B4-BE49-F238E27FC236}">
                  <a16:creationId xmlns:a16="http://schemas.microsoft.com/office/drawing/2014/main" id="{4A671932-9122-ED45-A5EC-F18F18EEB84A}"/>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024707" y="1350505"/>
              <a:ext cx="1349867" cy="2125977"/>
            </a:xfrm>
            <a:prstGeom prst="rect">
              <a:avLst/>
            </a:prstGeom>
          </p:spPr>
        </p:pic>
        <p:pic>
          <p:nvPicPr>
            <p:cNvPr id="60" name="Picture 59">
              <a:extLst>
                <a:ext uri="{FF2B5EF4-FFF2-40B4-BE49-F238E27FC236}">
                  <a16:creationId xmlns:a16="http://schemas.microsoft.com/office/drawing/2014/main" id="{4C00ECC7-7EE0-9645-BA91-0395AAA155F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373244" y="5738581"/>
              <a:ext cx="1334510" cy="1104024"/>
            </a:xfrm>
            <a:prstGeom prst="rect">
              <a:avLst/>
            </a:prstGeom>
          </p:spPr>
        </p:pic>
        <p:pic>
          <p:nvPicPr>
            <p:cNvPr id="61" name="Picture 60">
              <a:extLst>
                <a:ext uri="{FF2B5EF4-FFF2-40B4-BE49-F238E27FC236}">
                  <a16:creationId xmlns:a16="http://schemas.microsoft.com/office/drawing/2014/main" id="{1C8BA32C-086C-C94A-BCA8-CDA86BE2FC24}"/>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047655" y="5725464"/>
              <a:ext cx="1310640" cy="1117140"/>
            </a:xfrm>
            <a:prstGeom prst="rect">
              <a:avLst/>
            </a:prstGeom>
          </p:spPr>
        </p:pic>
        <p:pic>
          <p:nvPicPr>
            <p:cNvPr id="62" name="Picture 61">
              <a:extLst>
                <a:ext uri="{FF2B5EF4-FFF2-40B4-BE49-F238E27FC236}">
                  <a16:creationId xmlns:a16="http://schemas.microsoft.com/office/drawing/2014/main" id="{8F229FD9-A47E-6C44-9BED-63222354EAC5}"/>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742348" y="5761183"/>
              <a:ext cx="1310532" cy="1096817"/>
            </a:xfrm>
            <a:prstGeom prst="rect">
              <a:avLst/>
            </a:prstGeom>
          </p:spPr>
        </p:pic>
        <p:pic>
          <p:nvPicPr>
            <p:cNvPr id="63" name="Picture 62">
              <a:extLst>
                <a:ext uri="{FF2B5EF4-FFF2-40B4-BE49-F238E27FC236}">
                  <a16:creationId xmlns:a16="http://schemas.microsoft.com/office/drawing/2014/main" id="{F978B9D0-A12C-374D-A686-79FDDA355A6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4720686" y="5738979"/>
              <a:ext cx="1307432" cy="1119022"/>
            </a:xfrm>
            <a:prstGeom prst="rect">
              <a:avLst/>
            </a:prstGeom>
          </p:spPr>
        </p:pic>
        <p:sp>
          <p:nvSpPr>
            <p:cNvPr id="3" name="Rectangle 2">
              <a:extLst>
                <a:ext uri="{FF2B5EF4-FFF2-40B4-BE49-F238E27FC236}">
                  <a16:creationId xmlns:a16="http://schemas.microsoft.com/office/drawing/2014/main" id="{55B7737A-D2E0-486D-B84E-39040CE235B7}"/>
                </a:ext>
              </a:extLst>
            </p:cNvPr>
            <p:cNvSpPr/>
            <p:nvPr/>
          </p:nvSpPr>
          <p:spPr>
            <a:xfrm>
              <a:off x="1681316"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DA5316-E1F9-4DF5-9F20-B5680EEDA075}"/>
                </a:ext>
              </a:extLst>
            </p:cNvPr>
            <p:cNvSpPr/>
            <p:nvPr/>
          </p:nvSpPr>
          <p:spPr>
            <a:xfrm>
              <a:off x="3022057" y="2815483"/>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4C29DE-744F-4C8A-AB8E-73A328076B69}"/>
                </a:ext>
              </a:extLst>
            </p:cNvPr>
            <p:cNvSpPr/>
            <p:nvPr/>
          </p:nvSpPr>
          <p:spPr>
            <a:xfrm>
              <a:off x="43205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B611-41F1-44FB-9436-003969C75591}"/>
                </a:ext>
              </a:extLst>
            </p:cNvPr>
            <p:cNvSpPr/>
            <p:nvPr/>
          </p:nvSpPr>
          <p:spPr>
            <a:xfrm>
              <a:off x="5634533"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311304-4C57-43D9-A1A8-7F88FE774DD9}"/>
                </a:ext>
              </a:extLst>
            </p:cNvPr>
            <p:cNvSpPr/>
            <p:nvPr/>
          </p:nvSpPr>
          <p:spPr>
            <a:xfrm>
              <a:off x="6975117"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9BFBB5-E987-4405-B708-552A8D0D7724}"/>
                </a:ext>
              </a:extLst>
            </p:cNvPr>
            <p:cNvSpPr/>
            <p:nvPr/>
          </p:nvSpPr>
          <p:spPr>
            <a:xfrm>
              <a:off x="82786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055ACD-FDF8-4DDA-9F99-C98F2B0A8590}"/>
                </a:ext>
              </a:extLst>
            </p:cNvPr>
            <p:cNvSpPr/>
            <p:nvPr/>
          </p:nvSpPr>
          <p:spPr>
            <a:xfrm>
              <a:off x="9625554"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97B67E-6B7E-436C-A26A-1CBF26481363}"/>
                </a:ext>
              </a:extLst>
            </p:cNvPr>
            <p:cNvSpPr/>
            <p:nvPr/>
          </p:nvSpPr>
          <p:spPr>
            <a:xfrm>
              <a:off x="10932781" y="281418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857699-8AF4-4EE4-9EC4-1CA70453C364}"/>
                </a:ext>
              </a:extLst>
            </p:cNvPr>
            <p:cNvSpPr/>
            <p:nvPr/>
          </p:nvSpPr>
          <p:spPr>
            <a:xfrm>
              <a:off x="1683397"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DE9EAA-2179-4FD7-A525-B434B4B3E893}"/>
                </a:ext>
              </a:extLst>
            </p:cNvPr>
            <p:cNvSpPr/>
            <p:nvPr/>
          </p:nvSpPr>
          <p:spPr>
            <a:xfrm>
              <a:off x="29903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576805-F7C0-4172-A3BA-5D564E3124FC}"/>
                </a:ext>
              </a:extLst>
            </p:cNvPr>
            <p:cNvSpPr/>
            <p:nvPr/>
          </p:nvSpPr>
          <p:spPr>
            <a:xfrm>
              <a:off x="4339732" y="499833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AB82764-362A-4417-91C8-3B0FDE772E46}"/>
                </a:ext>
              </a:extLst>
            </p:cNvPr>
            <p:cNvSpPr/>
            <p:nvPr/>
          </p:nvSpPr>
          <p:spPr>
            <a:xfrm>
              <a:off x="5631388" y="502348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E0FE79-732F-478C-8FC5-623C939B4D80}"/>
                </a:ext>
              </a:extLst>
            </p:cNvPr>
            <p:cNvSpPr/>
            <p:nvPr/>
          </p:nvSpPr>
          <p:spPr>
            <a:xfrm>
              <a:off x="6921574"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20C5B5-9F86-412D-A8ED-0A540F700A6C}"/>
                </a:ext>
              </a:extLst>
            </p:cNvPr>
            <p:cNvSpPr/>
            <p:nvPr/>
          </p:nvSpPr>
          <p:spPr>
            <a:xfrm>
              <a:off x="82709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6BD9FA-A9DC-48AE-8707-66BEB88727EB}"/>
                </a:ext>
              </a:extLst>
            </p:cNvPr>
            <p:cNvSpPr/>
            <p:nvPr/>
          </p:nvSpPr>
          <p:spPr>
            <a:xfrm>
              <a:off x="9598434" y="501344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DE7488-F3FA-4DE1-A6E7-722D2A150124}"/>
                </a:ext>
              </a:extLst>
            </p:cNvPr>
            <p:cNvSpPr/>
            <p:nvPr/>
          </p:nvSpPr>
          <p:spPr>
            <a:xfrm>
              <a:off x="10942028" y="501269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71E9319A-7618-4710-8454-EF7A7E7809E9}"/>
              </a:ext>
            </a:extLst>
          </p:cNvPr>
          <p:cNvGrpSpPr/>
          <p:nvPr/>
        </p:nvGrpSpPr>
        <p:grpSpPr>
          <a:xfrm>
            <a:off x="683899" y="1269683"/>
            <a:ext cx="10826110" cy="5572921"/>
            <a:chOff x="683899" y="1269683"/>
            <a:chExt cx="10826110" cy="5572921"/>
          </a:xfrm>
        </p:grpSpPr>
        <p:sp>
          <p:nvSpPr>
            <p:cNvPr id="71" name="Rectangle 70">
              <a:extLst>
                <a:ext uri="{FF2B5EF4-FFF2-40B4-BE49-F238E27FC236}">
                  <a16:creationId xmlns:a16="http://schemas.microsoft.com/office/drawing/2014/main" id="{7AF9C475-C135-412A-9645-330A3045238A}"/>
                </a:ext>
              </a:extLst>
            </p:cNvPr>
            <p:cNvSpPr/>
            <p:nvPr/>
          </p:nvSpPr>
          <p:spPr>
            <a:xfrm>
              <a:off x="683899" y="1269683"/>
              <a:ext cx="4016365" cy="2231461"/>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F46920DB-3FEE-4FA4-95E9-F3DF62489C20}"/>
                </a:ext>
              </a:extLst>
            </p:cNvPr>
            <p:cNvSpPr/>
            <p:nvPr/>
          </p:nvSpPr>
          <p:spPr>
            <a:xfrm>
              <a:off x="4729558" y="3469165"/>
              <a:ext cx="6780451" cy="337343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9C4E9655-E877-40E4-ADF8-555D8ACEF636}"/>
                </a:ext>
              </a:extLst>
            </p:cNvPr>
            <p:cNvSpPr/>
            <p:nvPr/>
          </p:nvSpPr>
          <p:spPr>
            <a:xfrm>
              <a:off x="683899" y="5701844"/>
              <a:ext cx="4039689" cy="114075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87C68FBC-B55E-424C-A306-4BD36C8D5D69}"/>
                </a:ext>
              </a:extLst>
            </p:cNvPr>
            <p:cNvSpPr/>
            <p:nvPr/>
          </p:nvSpPr>
          <p:spPr>
            <a:xfrm>
              <a:off x="757803" y="3543720"/>
              <a:ext cx="2644924" cy="2217463"/>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A1960BC8-F848-4255-9F1C-DB3663D75EFA}"/>
                </a:ext>
              </a:extLst>
            </p:cNvPr>
            <p:cNvSpPr/>
            <p:nvPr/>
          </p:nvSpPr>
          <p:spPr>
            <a:xfrm>
              <a:off x="6031511" y="1269683"/>
              <a:ext cx="5478497" cy="2231461"/>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 name="Picture 76">
            <a:extLst>
              <a:ext uri="{FF2B5EF4-FFF2-40B4-BE49-F238E27FC236}">
                <a16:creationId xmlns:a16="http://schemas.microsoft.com/office/drawing/2014/main" id="{C0D61A4E-DFF3-4232-ABFB-762F126FCD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95666" y="1336293"/>
            <a:ext cx="1309552" cy="2132872"/>
          </a:xfrm>
          <a:prstGeom prst="rect">
            <a:avLst/>
          </a:prstGeom>
          <a:effectLst>
            <a:outerShdw blurRad="381000" dist="127000" sx="110000" sy="110000" algn="ctr" rotWithShape="0">
              <a:srgbClr val="000000">
                <a:alpha val="40000"/>
              </a:srgbClr>
            </a:outerShdw>
          </a:effectLst>
        </p:spPr>
      </p:pic>
      <p:pic>
        <p:nvPicPr>
          <p:cNvPr id="78" name="Picture 77">
            <a:extLst>
              <a:ext uri="{FF2B5EF4-FFF2-40B4-BE49-F238E27FC236}">
                <a16:creationId xmlns:a16="http://schemas.microsoft.com/office/drawing/2014/main" id="{FD32EB28-D1E7-49C5-AEFB-252D0FC495D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6157" y="3543721"/>
            <a:ext cx="1314809" cy="2149176"/>
          </a:xfrm>
          <a:prstGeom prst="rect">
            <a:avLst/>
          </a:prstGeom>
          <a:effectLst>
            <a:outerShdw blurRad="381000" dist="127000" sx="110000" sy="110000" algn="ctr" rotWithShape="0">
              <a:srgbClr val="000000">
                <a:alpha val="40000"/>
              </a:srgbClr>
            </a:outerShdw>
          </a:effectLst>
        </p:spPr>
      </p:pic>
      <p:sp>
        <p:nvSpPr>
          <p:cNvPr id="79" name="Pentagon 70">
            <a:extLst>
              <a:ext uri="{FF2B5EF4-FFF2-40B4-BE49-F238E27FC236}">
                <a16:creationId xmlns:a16="http://schemas.microsoft.com/office/drawing/2014/main" id="{77C04912-61ED-4D55-A97C-0841A136D297}"/>
              </a:ext>
            </a:extLst>
          </p:cNvPr>
          <p:cNvSpPr/>
          <p:nvPr/>
        </p:nvSpPr>
        <p:spPr>
          <a:xfrm flipH="1">
            <a:off x="4371276" y="3680954"/>
            <a:ext cx="2755306" cy="527395"/>
          </a:xfrm>
          <a:prstGeom prst="homePlate">
            <a:avLst/>
          </a:prstGeom>
          <a:gradFill flip="none" rotWithShape="1">
            <a:gsLst>
              <a:gs pos="0">
                <a:schemeClr val="accent6">
                  <a:lumMod val="50000"/>
                </a:schemeClr>
              </a:gs>
              <a:gs pos="92000">
                <a:schemeClr val="accent6"/>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Individual</a:t>
            </a:r>
          </a:p>
        </p:txBody>
      </p:sp>
      <p:sp>
        <p:nvSpPr>
          <p:cNvPr id="80" name="Pentagon 71">
            <a:extLst>
              <a:ext uri="{FF2B5EF4-FFF2-40B4-BE49-F238E27FC236}">
                <a16:creationId xmlns:a16="http://schemas.microsoft.com/office/drawing/2014/main" id="{B59653EF-BBF8-442C-88E3-896B17333195}"/>
              </a:ext>
            </a:extLst>
          </p:cNvPr>
          <p:cNvSpPr/>
          <p:nvPr/>
        </p:nvSpPr>
        <p:spPr>
          <a:xfrm flipH="1">
            <a:off x="5651129" y="1452126"/>
            <a:ext cx="2755306" cy="530612"/>
          </a:xfrm>
          <a:prstGeom prst="homePlate">
            <a:avLst/>
          </a:prstGeom>
          <a:gradFill flip="none" rotWithShape="1">
            <a:gsLst>
              <a:gs pos="0">
                <a:srgbClr val="FF0000">
                  <a:alpha val="87000"/>
                </a:srgbClr>
              </a:gs>
              <a:gs pos="92000">
                <a:srgbClr val="800000">
                  <a:alpha val="87000"/>
                </a:srgbClr>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Grupo</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9EBDA48A-2F4A-4D39-8582-79CABA67736A}"/>
              </a:ext>
            </a:extLst>
          </p:cNvPr>
          <p:cNvSpPr/>
          <p:nvPr/>
        </p:nvSpPr>
        <p:spPr>
          <a:xfrm>
            <a:off x="5641022" y="2814185"/>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A90BD77-16E5-4FF2-8099-4B329ED58B14}"/>
              </a:ext>
            </a:extLst>
          </p:cNvPr>
          <p:cNvSpPr/>
          <p:nvPr/>
        </p:nvSpPr>
        <p:spPr>
          <a:xfrm>
            <a:off x="4325716" y="5017599"/>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02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531783B-7F47-48FF-A21A-C653AEBF0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888" y="195846"/>
            <a:ext cx="11139055" cy="860173"/>
          </a:xfrm>
          <a:prstGeom prst="rect">
            <a:avLst/>
          </a:prstGeom>
          <a:ln>
            <a:noFill/>
          </a:ln>
          <a:effectLst/>
        </p:spPr>
      </p:pic>
      <p:grpSp>
        <p:nvGrpSpPr>
          <p:cNvPr id="7" name="Group 6">
            <a:extLst>
              <a:ext uri="{FF2B5EF4-FFF2-40B4-BE49-F238E27FC236}">
                <a16:creationId xmlns:a16="http://schemas.microsoft.com/office/drawing/2014/main" id="{A2574733-2096-F846-965B-C2A199DDFEC0}"/>
              </a:ext>
            </a:extLst>
          </p:cNvPr>
          <p:cNvGrpSpPr/>
          <p:nvPr/>
        </p:nvGrpSpPr>
        <p:grpSpPr>
          <a:xfrm>
            <a:off x="479906" y="196812"/>
            <a:ext cx="11145476" cy="865363"/>
            <a:chOff x="483677" y="190656"/>
            <a:chExt cx="11145476" cy="865363"/>
          </a:xfrm>
        </p:grpSpPr>
        <p:pic>
          <p:nvPicPr>
            <p:cNvPr id="64" name="Picture 63" descr="623380160.jpg">
              <a:extLst>
                <a:ext uri="{FF2B5EF4-FFF2-40B4-BE49-F238E27FC236}">
                  <a16:creationId xmlns:a16="http://schemas.microsoft.com/office/drawing/2014/main" id="{BD5A5A44-294B-8646-BE03-CAA7FE3EB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5" name="Rectangle 64">
              <a:extLst>
                <a:ext uri="{FF2B5EF4-FFF2-40B4-BE49-F238E27FC236}">
                  <a16:creationId xmlns:a16="http://schemas.microsoft.com/office/drawing/2014/main" id="{BA7F311E-1D17-AC41-A69B-D4A5B60F425A}"/>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5C499DC8-A9F7-8941-8D3E-6B7C762442C1}"/>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30" normalizeH="0" baseline="0" noProof="0" dirty="0">
                  <a:ln>
                    <a:noFill/>
                  </a:ln>
                  <a:solidFill>
                    <a:prstClr val="white"/>
                  </a:solidFill>
                  <a:effectLst/>
                  <a:uLnTx/>
                  <a:uFillTx/>
                  <a:latin typeface="Open Sans"/>
                  <a:ea typeface="+mj-ea"/>
                  <a:cs typeface="+mj-cs"/>
                </a:rPr>
                <a:t>Dozens of Simulated Cyber Attacks that </a:t>
              </a:r>
              <a:r>
                <a:rPr kumimoji="0" lang="en-US" sz="2800" b="1" i="0" u="none" strike="noStrike" kern="1200" cap="none" spc="-30" normalizeH="0" baseline="0" noProof="0" dirty="0">
                  <a:ln>
                    <a:noFill/>
                  </a:ln>
                  <a:solidFill>
                    <a:srgbClr val="FFC001"/>
                  </a:solidFill>
                  <a:effectLst/>
                  <a:uLnTx/>
                  <a:uFillTx/>
                  <a:latin typeface="Open Sans"/>
                  <a:ea typeface="+mj-ea"/>
                  <a:cs typeface="+mj-cs"/>
                </a:rPr>
                <a:t>Prepare Your Team</a:t>
              </a:r>
              <a:endParaRPr kumimoji="0" lang="x-none" sz="2800" b="0" i="0" u="none" strike="noStrike" kern="1200" cap="none" spc="-30" normalizeH="0" baseline="0" noProof="0" dirty="0">
                <a:ln>
                  <a:noFill/>
                </a:ln>
                <a:solidFill>
                  <a:srgbClr val="FFC001"/>
                </a:solidFill>
                <a:effectLst/>
                <a:uLnTx/>
                <a:uFillTx/>
                <a:latin typeface="Open Sans"/>
                <a:ea typeface="+mj-ea"/>
                <a:cs typeface="+mj-cs"/>
              </a:endParaRPr>
            </a:p>
          </p:txBody>
        </p:sp>
      </p:grpSp>
      <p:grpSp>
        <p:nvGrpSpPr>
          <p:cNvPr id="53" name="Group 52">
            <a:extLst>
              <a:ext uri="{FF2B5EF4-FFF2-40B4-BE49-F238E27FC236}">
                <a16:creationId xmlns:a16="http://schemas.microsoft.com/office/drawing/2014/main" id="{CA9EEDA0-B5A3-5E49-8AB0-C58AB03080BD}"/>
              </a:ext>
            </a:extLst>
          </p:cNvPr>
          <p:cNvGrpSpPr/>
          <p:nvPr/>
        </p:nvGrpSpPr>
        <p:grpSpPr>
          <a:xfrm>
            <a:off x="479906" y="200971"/>
            <a:ext cx="11145476" cy="865363"/>
            <a:chOff x="483677" y="190656"/>
            <a:chExt cx="11145476" cy="865363"/>
          </a:xfrm>
        </p:grpSpPr>
        <p:pic>
          <p:nvPicPr>
            <p:cNvPr id="55" name="Picture 54" descr="623380160.jpg">
              <a:extLst>
                <a:ext uri="{FF2B5EF4-FFF2-40B4-BE49-F238E27FC236}">
                  <a16:creationId xmlns:a16="http://schemas.microsoft.com/office/drawing/2014/main" id="{8D728128-9B10-8940-BE9B-AA530A48E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9" name="Rectangle 68">
              <a:extLst>
                <a:ext uri="{FF2B5EF4-FFF2-40B4-BE49-F238E27FC236}">
                  <a16:creationId xmlns:a16="http://schemas.microsoft.com/office/drawing/2014/main" id="{40B7D4CD-96AE-6A4E-B9E2-ABB1277C4ED8}"/>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itle 1">
              <a:extLst>
                <a:ext uri="{FF2B5EF4-FFF2-40B4-BE49-F238E27FC236}">
                  <a16:creationId xmlns:a16="http://schemas.microsoft.com/office/drawing/2014/main" id="{0D7703F8-DCDE-4044-951C-5203DF62D50B}"/>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2800" b="1" dirty="0">
                  <a:solidFill>
                    <a:prstClr val="white"/>
                  </a:solidFill>
                  <a:latin typeface="Open Sans"/>
                </a:rPr>
                <a:t>Decida en cual equipo quiere “jugar” </a:t>
              </a:r>
              <a:endParaRPr kumimoji="0" lang="x-none" sz="2800" b="0" i="0" u="none" strike="noStrike" kern="1200" cap="none" spc="0" normalizeH="0" baseline="0" noProof="0" dirty="0">
                <a:ln>
                  <a:noFill/>
                </a:ln>
                <a:solidFill>
                  <a:prstClr val="white"/>
                </a:solidFill>
                <a:effectLst/>
                <a:uLnTx/>
                <a:uFillTx/>
                <a:latin typeface="Open Sans"/>
                <a:ea typeface="+mj-ea"/>
                <a:cs typeface="+mj-cs"/>
              </a:endParaRPr>
            </a:p>
          </p:txBody>
        </p:sp>
      </p:grpSp>
      <p:grpSp>
        <p:nvGrpSpPr>
          <p:cNvPr id="4" name="Group 3">
            <a:extLst>
              <a:ext uri="{FF2B5EF4-FFF2-40B4-BE49-F238E27FC236}">
                <a16:creationId xmlns:a16="http://schemas.microsoft.com/office/drawing/2014/main" id="{FBBF7E44-3507-4191-B506-22EC4A010D7D}"/>
              </a:ext>
            </a:extLst>
          </p:cNvPr>
          <p:cNvGrpSpPr/>
          <p:nvPr/>
        </p:nvGrpSpPr>
        <p:grpSpPr>
          <a:xfrm>
            <a:off x="486888" y="1056019"/>
            <a:ext cx="11139055" cy="5801982"/>
            <a:chOff x="486888" y="1056019"/>
            <a:chExt cx="11139055" cy="5801982"/>
          </a:xfrm>
        </p:grpSpPr>
        <p:sp>
          <p:nvSpPr>
            <p:cNvPr id="2" name="Rectangle 1">
              <a:extLst>
                <a:ext uri="{FF2B5EF4-FFF2-40B4-BE49-F238E27FC236}">
                  <a16:creationId xmlns:a16="http://schemas.microsoft.com/office/drawing/2014/main" id="{DA07DAC6-16F3-064B-852E-ADBAC5A743DD}"/>
                </a:ext>
              </a:extLst>
            </p:cNvPr>
            <p:cNvSpPr/>
            <p:nvPr/>
          </p:nvSpPr>
          <p:spPr>
            <a:xfrm>
              <a:off x="486888" y="1056019"/>
              <a:ext cx="11139055" cy="5801981"/>
            </a:xfrm>
            <a:prstGeom prst="rect">
              <a:avLst/>
            </a:prstGeom>
            <a:solidFill>
              <a:srgbClr val="F9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466902C-4202-D64C-A990-0001DA6FBC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598" y="1311520"/>
              <a:ext cx="1342287" cy="2173693"/>
            </a:xfrm>
            <a:prstGeom prst="rect">
              <a:avLst/>
            </a:prstGeom>
          </p:spPr>
        </p:pic>
        <p:pic>
          <p:nvPicPr>
            <p:cNvPr id="20" name="Picture 19">
              <a:extLst>
                <a:ext uri="{FF2B5EF4-FFF2-40B4-BE49-F238E27FC236}">
                  <a16:creationId xmlns:a16="http://schemas.microsoft.com/office/drawing/2014/main" id="{73839947-2E66-D149-B988-F6369C1848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8129" y="1322610"/>
              <a:ext cx="1320982" cy="2169415"/>
            </a:xfrm>
            <a:prstGeom prst="rect">
              <a:avLst/>
            </a:prstGeom>
          </p:spPr>
        </p:pic>
        <p:pic>
          <p:nvPicPr>
            <p:cNvPr id="21" name="Picture 20">
              <a:extLst>
                <a:ext uri="{FF2B5EF4-FFF2-40B4-BE49-F238E27FC236}">
                  <a16:creationId xmlns:a16="http://schemas.microsoft.com/office/drawing/2014/main" id="{2DEF7F63-1CE3-6148-B9A8-6259257B28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32595" y="5762401"/>
              <a:ext cx="1318080" cy="1095599"/>
            </a:xfrm>
            <a:prstGeom prst="rect">
              <a:avLst/>
            </a:prstGeom>
          </p:spPr>
        </p:pic>
        <p:pic>
          <p:nvPicPr>
            <p:cNvPr id="22" name="Picture 21">
              <a:extLst>
                <a:ext uri="{FF2B5EF4-FFF2-40B4-BE49-F238E27FC236}">
                  <a16:creationId xmlns:a16="http://schemas.microsoft.com/office/drawing/2014/main" id="{2A0D095D-679B-7C41-9F87-EAA5BE7087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21959" y="1336293"/>
              <a:ext cx="1309552" cy="2132872"/>
            </a:xfrm>
            <a:prstGeom prst="rect">
              <a:avLst/>
            </a:prstGeom>
          </p:spPr>
        </p:pic>
        <p:pic>
          <p:nvPicPr>
            <p:cNvPr id="23" name="Picture 22">
              <a:extLst>
                <a:ext uri="{FF2B5EF4-FFF2-40B4-BE49-F238E27FC236}">
                  <a16:creationId xmlns:a16="http://schemas.microsoft.com/office/drawing/2014/main" id="{113F3CF8-8643-B94C-AE21-9CC3A1C42C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72230" y="5747927"/>
              <a:ext cx="1346881" cy="1110073"/>
            </a:xfrm>
            <a:prstGeom prst="rect">
              <a:avLst/>
            </a:prstGeom>
          </p:spPr>
        </p:pic>
        <p:pic>
          <p:nvPicPr>
            <p:cNvPr id="24" name="Picture 23">
              <a:extLst>
                <a:ext uri="{FF2B5EF4-FFF2-40B4-BE49-F238E27FC236}">
                  <a16:creationId xmlns:a16="http://schemas.microsoft.com/office/drawing/2014/main" id="{101E286C-475A-2244-8730-C6B5B6F45F8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07754" y="1329732"/>
              <a:ext cx="1307227" cy="2149973"/>
            </a:xfrm>
            <a:prstGeom prst="rect">
              <a:avLst/>
            </a:prstGeom>
          </p:spPr>
        </p:pic>
        <p:pic>
          <p:nvPicPr>
            <p:cNvPr id="25" name="Picture 24">
              <a:extLst>
                <a:ext uri="{FF2B5EF4-FFF2-40B4-BE49-F238E27FC236}">
                  <a16:creationId xmlns:a16="http://schemas.microsoft.com/office/drawing/2014/main" id="{530D7D1B-745D-F941-AFDA-93EBBEA3F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78624" y="1322949"/>
              <a:ext cx="1315873" cy="2169075"/>
            </a:xfrm>
            <a:prstGeom prst="rect">
              <a:avLst/>
            </a:prstGeom>
          </p:spPr>
        </p:pic>
        <p:pic>
          <p:nvPicPr>
            <p:cNvPr id="28" name="Picture 27">
              <a:extLst>
                <a:ext uri="{FF2B5EF4-FFF2-40B4-BE49-F238E27FC236}">
                  <a16:creationId xmlns:a16="http://schemas.microsoft.com/office/drawing/2014/main" id="{4A73F928-BE92-6A42-9AD8-7C093B6933E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95574" y="1311387"/>
              <a:ext cx="1273260" cy="2173693"/>
            </a:xfrm>
            <a:prstGeom prst="rect">
              <a:avLst/>
            </a:prstGeom>
          </p:spPr>
        </p:pic>
        <p:pic>
          <p:nvPicPr>
            <p:cNvPr id="29" name="Picture 28">
              <a:extLst>
                <a:ext uri="{FF2B5EF4-FFF2-40B4-BE49-F238E27FC236}">
                  <a16:creationId xmlns:a16="http://schemas.microsoft.com/office/drawing/2014/main" id="{E56CB35F-35FC-ED47-97AD-D40A9256903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93063" y="3527657"/>
              <a:ext cx="1335363" cy="2169415"/>
            </a:xfrm>
            <a:prstGeom prst="rect">
              <a:avLst/>
            </a:prstGeom>
          </p:spPr>
        </p:pic>
        <p:pic>
          <p:nvPicPr>
            <p:cNvPr id="31" name="Picture 30">
              <a:extLst>
                <a:ext uri="{FF2B5EF4-FFF2-40B4-BE49-F238E27FC236}">
                  <a16:creationId xmlns:a16="http://schemas.microsoft.com/office/drawing/2014/main" id="{4E89AF99-7F9E-664A-AC33-ABD965F6B38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4302" y="3543721"/>
              <a:ext cx="1314809" cy="2149176"/>
            </a:xfrm>
            <a:prstGeom prst="rect">
              <a:avLst/>
            </a:prstGeom>
          </p:spPr>
        </p:pic>
        <p:pic>
          <p:nvPicPr>
            <p:cNvPr id="33" name="Picture 32">
              <a:extLst>
                <a:ext uri="{FF2B5EF4-FFF2-40B4-BE49-F238E27FC236}">
                  <a16:creationId xmlns:a16="http://schemas.microsoft.com/office/drawing/2014/main" id="{41C67FAC-CA68-4340-A3EA-F9C10AF5B0B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54371" y="3537165"/>
              <a:ext cx="1306385" cy="2139643"/>
            </a:xfrm>
            <a:prstGeom prst="rect">
              <a:avLst/>
            </a:prstGeom>
          </p:spPr>
        </p:pic>
        <p:pic>
          <p:nvPicPr>
            <p:cNvPr id="34" name="Picture 33">
              <a:extLst>
                <a:ext uri="{FF2B5EF4-FFF2-40B4-BE49-F238E27FC236}">
                  <a16:creationId xmlns:a16="http://schemas.microsoft.com/office/drawing/2014/main" id="{C2761817-192B-814F-A09D-43EE8D1EFF8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95498" y="3535894"/>
              <a:ext cx="1296614" cy="2141533"/>
            </a:xfrm>
            <a:prstGeom prst="rect">
              <a:avLst/>
            </a:prstGeom>
          </p:spPr>
        </p:pic>
        <p:pic>
          <p:nvPicPr>
            <p:cNvPr id="36" name="Picture 35">
              <a:extLst>
                <a:ext uri="{FF2B5EF4-FFF2-40B4-BE49-F238E27FC236}">
                  <a16:creationId xmlns:a16="http://schemas.microsoft.com/office/drawing/2014/main" id="{C1E1E85F-AC5D-784E-A7F1-25FE8F2B4A7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041491" y="3543721"/>
              <a:ext cx="1298888" cy="2136581"/>
            </a:xfrm>
            <a:prstGeom prst="rect">
              <a:avLst/>
            </a:prstGeom>
          </p:spPr>
        </p:pic>
        <p:pic>
          <p:nvPicPr>
            <p:cNvPr id="41" name="Picture 40">
              <a:extLst>
                <a:ext uri="{FF2B5EF4-FFF2-40B4-BE49-F238E27FC236}">
                  <a16:creationId xmlns:a16="http://schemas.microsoft.com/office/drawing/2014/main" id="{167C2481-01B4-C748-9D06-76C52A47041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737058" y="3543720"/>
              <a:ext cx="1290186" cy="2125977"/>
            </a:xfrm>
            <a:prstGeom prst="rect">
              <a:avLst/>
            </a:prstGeom>
          </p:spPr>
        </p:pic>
        <p:pic>
          <p:nvPicPr>
            <p:cNvPr id="51" name="Picture 50">
              <a:extLst>
                <a:ext uri="{FF2B5EF4-FFF2-40B4-BE49-F238E27FC236}">
                  <a16:creationId xmlns:a16="http://schemas.microsoft.com/office/drawing/2014/main" id="{5F547CC2-4CDC-5B41-A163-01D9234F527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77875" y="3536112"/>
              <a:ext cx="1295243" cy="2140696"/>
            </a:xfrm>
            <a:prstGeom prst="rect">
              <a:avLst/>
            </a:prstGeom>
          </p:spPr>
        </p:pic>
        <p:pic>
          <p:nvPicPr>
            <p:cNvPr id="52" name="Picture 51">
              <a:extLst>
                <a:ext uri="{FF2B5EF4-FFF2-40B4-BE49-F238E27FC236}">
                  <a16:creationId xmlns:a16="http://schemas.microsoft.com/office/drawing/2014/main" id="{468EBCA4-389C-FB45-88CD-499D888E46E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090711" y="5747867"/>
              <a:ext cx="1307418" cy="1094737"/>
            </a:xfrm>
            <a:prstGeom prst="rect">
              <a:avLst/>
            </a:prstGeom>
          </p:spPr>
        </p:pic>
        <p:pic>
          <p:nvPicPr>
            <p:cNvPr id="54" name="Picture 53">
              <a:extLst>
                <a:ext uri="{FF2B5EF4-FFF2-40B4-BE49-F238E27FC236}">
                  <a16:creationId xmlns:a16="http://schemas.microsoft.com/office/drawing/2014/main" id="{B463A8FD-FC94-3C46-8A82-87709584D65F}"/>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72951" y="5734343"/>
              <a:ext cx="1281066" cy="1108262"/>
            </a:xfrm>
            <a:prstGeom prst="rect">
              <a:avLst/>
            </a:prstGeom>
          </p:spPr>
        </p:pic>
        <p:pic>
          <p:nvPicPr>
            <p:cNvPr id="56" name="Picture 55">
              <a:extLst>
                <a:ext uri="{FF2B5EF4-FFF2-40B4-BE49-F238E27FC236}">
                  <a16:creationId xmlns:a16="http://schemas.microsoft.com/office/drawing/2014/main" id="{539B8EAD-6EE9-874E-9B11-7739D1591E5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710135" y="3523481"/>
              <a:ext cx="1314637" cy="2162603"/>
            </a:xfrm>
            <a:prstGeom prst="rect">
              <a:avLst/>
            </a:prstGeom>
          </p:spPr>
        </p:pic>
        <p:pic>
          <p:nvPicPr>
            <p:cNvPr id="57" name="Picture 56">
              <a:extLst>
                <a:ext uri="{FF2B5EF4-FFF2-40B4-BE49-F238E27FC236}">
                  <a16:creationId xmlns:a16="http://schemas.microsoft.com/office/drawing/2014/main" id="{68FE2585-348D-604A-BDE8-49A8FED7402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053206" y="1330283"/>
              <a:ext cx="1305267" cy="2168886"/>
            </a:xfrm>
            <a:prstGeom prst="rect">
              <a:avLst/>
            </a:prstGeom>
          </p:spPr>
        </p:pic>
        <p:pic>
          <p:nvPicPr>
            <p:cNvPr id="58" name="Picture 57">
              <a:extLst>
                <a:ext uri="{FF2B5EF4-FFF2-40B4-BE49-F238E27FC236}">
                  <a16:creationId xmlns:a16="http://schemas.microsoft.com/office/drawing/2014/main" id="{4A671932-9122-ED45-A5EC-F18F18EEB84A}"/>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024707" y="1350505"/>
              <a:ext cx="1349867" cy="2125977"/>
            </a:xfrm>
            <a:prstGeom prst="rect">
              <a:avLst/>
            </a:prstGeom>
          </p:spPr>
        </p:pic>
        <p:pic>
          <p:nvPicPr>
            <p:cNvPr id="60" name="Picture 59">
              <a:extLst>
                <a:ext uri="{FF2B5EF4-FFF2-40B4-BE49-F238E27FC236}">
                  <a16:creationId xmlns:a16="http://schemas.microsoft.com/office/drawing/2014/main" id="{4C00ECC7-7EE0-9645-BA91-0395AAA155F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373244" y="5738581"/>
              <a:ext cx="1334510" cy="1104024"/>
            </a:xfrm>
            <a:prstGeom prst="rect">
              <a:avLst/>
            </a:prstGeom>
          </p:spPr>
        </p:pic>
        <p:pic>
          <p:nvPicPr>
            <p:cNvPr id="61" name="Picture 60">
              <a:extLst>
                <a:ext uri="{FF2B5EF4-FFF2-40B4-BE49-F238E27FC236}">
                  <a16:creationId xmlns:a16="http://schemas.microsoft.com/office/drawing/2014/main" id="{1C8BA32C-086C-C94A-BCA8-CDA86BE2FC24}"/>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047655" y="5725464"/>
              <a:ext cx="1310640" cy="1117140"/>
            </a:xfrm>
            <a:prstGeom prst="rect">
              <a:avLst/>
            </a:prstGeom>
          </p:spPr>
        </p:pic>
        <p:pic>
          <p:nvPicPr>
            <p:cNvPr id="62" name="Picture 61">
              <a:extLst>
                <a:ext uri="{FF2B5EF4-FFF2-40B4-BE49-F238E27FC236}">
                  <a16:creationId xmlns:a16="http://schemas.microsoft.com/office/drawing/2014/main" id="{8F229FD9-A47E-6C44-9BED-63222354EAC5}"/>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742348" y="5761183"/>
              <a:ext cx="1310532" cy="1096817"/>
            </a:xfrm>
            <a:prstGeom prst="rect">
              <a:avLst/>
            </a:prstGeom>
          </p:spPr>
        </p:pic>
        <p:pic>
          <p:nvPicPr>
            <p:cNvPr id="63" name="Picture 62">
              <a:extLst>
                <a:ext uri="{FF2B5EF4-FFF2-40B4-BE49-F238E27FC236}">
                  <a16:creationId xmlns:a16="http://schemas.microsoft.com/office/drawing/2014/main" id="{F978B9D0-A12C-374D-A686-79FDDA355A6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4720686" y="5738979"/>
              <a:ext cx="1307432" cy="1119022"/>
            </a:xfrm>
            <a:prstGeom prst="rect">
              <a:avLst/>
            </a:prstGeom>
          </p:spPr>
        </p:pic>
        <p:sp>
          <p:nvSpPr>
            <p:cNvPr id="3" name="Rectangle 2">
              <a:extLst>
                <a:ext uri="{FF2B5EF4-FFF2-40B4-BE49-F238E27FC236}">
                  <a16:creationId xmlns:a16="http://schemas.microsoft.com/office/drawing/2014/main" id="{55B7737A-D2E0-486D-B84E-39040CE235B7}"/>
                </a:ext>
              </a:extLst>
            </p:cNvPr>
            <p:cNvSpPr/>
            <p:nvPr/>
          </p:nvSpPr>
          <p:spPr>
            <a:xfrm>
              <a:off x="1681316"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DA5316-E1F9-4DF5-9F20-B5680EEDA075}"/>
                </a:ext>
              </a:extLst>
            </p:cNvPr>
            <p:cNvSpPr/>
            <p:nvPr/>
          </p:nvSpPr>
          <p:spPr>
            <a:xfrm>
              <a:off x="3022057" y="2815483"/>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4C29DE-744F-4C8A-AB8E-73A328076B69}"/>
                </a:ext>
              </a:extLst>
            </p:cNvPr>
            <p:cNvSpPr/>
            <p:nvPr/>
          </p:nvSpPr>
          <p:spPr>
            <a:xfrm>
              <a:off x="43205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B611-41F1-44FB-9436-003969C75591}"/>
                </a:ext>
              </a:extLst>
            </p:cNvPr>
            <p:cNvSpPr/>
            <p:nvPr/>
          </p:nvSpPr>
          <p:spPr>
            <a:xfrm>
              <a:off x="5634533"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311304-4C57-43D9-A1A8-7F88FE774DD9}"/>
                </a:ext>
              </a:extLst>
            </p:cNvPr>
            <p:cNvSpPr/>
            <p:nvPr/>
          </p:nvSpPr>
          <p:spPr>
            <a:xfrm>
              <a:off x="6975117"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9BFBB5-E987-4405-B708-552A8D0D7724}"/>
                </a:ext>
              </a:extLst>
            </p:cNvPr>
            <p:cNvSpPr/>
            <p:nvPr/>
          </p:nvSpPr>
          <p:spPr>
            <a:xfrm>
              <a:off x="82786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055ACD-FDF8-4DDA-9F99-C98F2B0A8590}"/>
                </a:ext>
              </a:extLst>
            </p:cNvPr>
            <p:cNvSpPr/>
            <p:nvPr/>
          </p:nvSpPr>
          <p:spPr>
            <a:xfrm>
              <a:off x="9625554"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97B67E-6B7E-436C-A26A-1CBF26481363}"/>
                </a:ext>
              </a:extLst>
            </p:cNvPr>
            <p:cNvSpPr/>
            <p:nvPr/>
          </p:nvSpPr>
          <p:spPr>
            <a:xfrm>
              <a:off x="10932781" y="281418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857699-8AF4-4EE4-9EC4-1CA70453C364}"/>
                </a:ext>
              </a:extLst>
            </p:cNvPr>
            <p:cNvSpPr/>
            <p:nvPr/>
          </p:nvSpPr>
          <p:spPr>
            <a:xfrm>
              <a:off x="1683397"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DE9EAA-2179-4FD7-A525-B434B4B3E893}"/>
                </a:ext>
              </a:extLst>
            </p:cNvPr>
            <p:cNvSpPr/>
            <p:nvPr/>
          </p:nvSpPr>
          <p:spPr>
            <a:xfrm>
              <a:off x="29903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576805-F7C0-4172-A3BA-5D564E3124FC}"/>
                </a:ext>
              </a:extLst>
            </p:cNvPr>
            <p:cNvSpPr/>
            <p:nvPr/>
          </p:nvSpPr>
          <p:spPr>
            <a:xfrm>
              <a:off x="4339732" y="499833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AB82764-362A-4417-91C8-3B0FDE772E46}"/>
                </a:ext>
              </a:extLst>
            </p:cNvPr>
            <p:cNvSpPr/>
            <p:nvPr/>
          </p:nvSpPr>
          <p:spPr>
            <a:xfrm>
              <a:off x="5631388" y="502348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E0FE79-732F-478C-8FC5-623C939B4D80}"/>
                </a:ext>
              </a:extLst>
            </p:cNvPr>
            <p:cNvSpPr/>
            <p:nvPr/>
          </p:nvSpPr>
          <p:spPr>
            <a:xfrm>
              <a:off x="6921574"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20C5B5-9F86-412D-A8ED-0A540F700A6C}"/>
                </a:ext>
              </a:extLst>
            </p:cNvPr>
            <p:cNvSpPr/>
            <p:nvPr/>
          </p:nvSpPr>
          <p:spPr>
            <a:xfrm>
              <a:off x="82709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6BD9FA-A9DC-48AE-8707-66BEB88727EB}"/>
                </a:ext>
              </a:extLst>
            </p:cNvPr>
            <p:cNvSpPr/>
            <p:nvPr/>
          </p:nvSpPr>
          <p:spPr>
            <a:xfrm>
              <a:off x="9598434" y="501344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DE7488-F3FA-4DE1-A6E7-722D2A150124}"/>
                </a:ext>
              </a:extLst>
            </p:cNvPr>
            <p:cNvSpPr/>
            <p:nvPr/>
          </p:nvSpPr>
          <p:spPr>
            <a:xfrm>
              <a:off x="10942028" y="501269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EBF60127-855C-435E-B541-C57EE70E1E27}"/>
              </a:ext>
            </a:extLst>
          </p:cNvPr>
          <p:cNvGrpSpPr/>
          <p:nvPr/>
        </p:nvGrpSpPr>
        <p:grpSpPr>
          <a:xfrm>
            <a:off x="683898" y="1269683"/>
            <a:ext cx="10656482" cy="5588317"/>
            <a:chOff x="683898" y="1269683"/>
            <a:chExt cx="10656482" cy="5588317"/>
          </a:xfrm>
        </p:grpSpPr>
        <p:sp>
          <p:nvSpPr>
            <p:cNvPr id="71" name="Rectangle 70">
              <a:extLst>
                <a:ext uri="{FF2B5EF4-FFF2-40B4-BE49-F238E27FC236}">
                  <a16:creationId xmlns:a16="http://schemas.microsoft.com/office/drawing/2014/main" id="{167D5BDC-D624-490E-AFC1-27CCD0CCFEBB}"/>
                </a:ext>
              </a:extLst>
            </p:cNvPr>
            <p:cNvSpPr/>
            <p:nvPr/>
          </p:nvSpPr>
          <p:spPr>
            <a:xfrm>
              <a:off x="683898" y="1269683"/>
              <a:ext cx="8023855" cy="2231461"/>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5F28703E-843D-4D18-B8B8-A877F216309D}"/>
                </a:ext>
              </a:extLst>
            </p:cNvPr>
            <p:cNvSpPr/>
            <p:nvPr/>
          </p:nvSpPr>
          <p:spPr>
            <a:xfrm>
              <a:off x="3384873" y="3469165"/>
              <a:ext cx="2609906" cy="337343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F101981-EE31-4A20-9804-91A4EB58642D}"/>
                </a:ext>
              </a:extLst>
            </p:cNvPr>
            <p:cNvSpPr/>
            <p:nvPr/>
          </p:nvSpPr>
          <p:spPr>
            <a:xfrm>
              <a:off x="683899" y="5701844"/>
              <a:ext cx="4039689" cy="114075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1B2FD97A-74B1-46E4-A5E6-49605F44B90B}"/>
                </a:ext>
              </a:extLst>
            </p:cNvPr>
            <p:cNvSpPr/>
            <p:nvPr/>
          </p:nvSpPr>
          <p:spPr>
            <a:xfrm>
              <a:off x="757803" y="3543720"/>
              <a:ext cx="2644924" cy="2217463"/>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2D734E7C-B301-4F52-A5E5-C3ECDFDDB1E6}"/>
                </a:ext>
              </a:extLst>
            </p:cNvPr>
            <p:cNvSpPr/>
            <p:nvPr/>
          </p:nvSpPr>
          <p:spPr>
            <a:xfrm>
              <a:off x="9995630" y="1269683"/>
              <a:ext cx="1344750" cy="5588317"/>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29C5220-105B-4D43-B4EB-DFAA2DC43BB1}"/>
                </a:ext>
              </a:extLst>
            </p:cNvPr>
            <p:cNvSpPr/>
            <p:nvPr/>
          </p:nvSpPr>
          <p:spPr>
            <a:xfrm>
              <a:off x="7395391" y="3469165"/>
              <a:ext cx="2609906" cy="337343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68DD677D-7A68-4FA7-AC6F-66A73F4E5F2F}"/>
                </a:ext>
              </a:extLst>
            </p:cNvPr>
            <p:cNvSpPr/>
            <p:nvPr/>
          </p:nvSpPr>
          <p:spPr>
            <a:xfrm>
              <a:off x="5969073" y="5746090"/>
              <a:ext cx="1377004" cy="1096514"/>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 name="Picture 78">
            <a:extLst>
              <a:ext uri="{FF2B5EF4-FFF2-40B4-BE49-F238E27FC236}">
                <a16:creationId xmlns:a16="http://schemas.microsoft.com/office/drawing/2014/main" id="{1B0249E3-6D51-454C-AC71-F760A660DA4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67175" y="1329732"/>
            <a:ext cx="1307227" cy="2149973"/>
          </a:xfrm>
          <a:prstGeom prst="rect">
            <a:avLst/>
          </a:prstGeom>
          <a:effectLst>
            <a:outerShdw blurRad="381000" dist="127000" sx="110000" sy="110000" algn="ctr" rotWithShape="0">
              <a:srgbClr val="000000">
                <a:alpha val="40000"/>
              </a:srgbClr>
            </a:outerShdw>
          </a:effectLst>
        </p:spPr>
      </p:pic>
      <p:pic>
        <p:nvPicPr>
          <p:cNvPr id="80" name="Picture 79">
            <a:extLst>
              <a:ext uri="{FF2B5EF4-FFF2-40B4-BE49-F238E27FC236}">
                <a16:creationId xmlns:a16="http://schemas.microsoft.com/office/drawing/2014/main" id="{43A55A20-4555-4067-8003-AE16C08BE53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13792" y="3537165"/>
            <a:ext cx="1306385" cy="2139643"/>
          </a:xfrm>
          <a:prstGeom prst="rect">
            <a:avLst/>
          </a:prstGeom>
          <a:effectLst>
            <a:outerShdw blurRad="381000" dist="127000" sx="110000" sy="110000" algn="ctr" rotWithShape="0">
              <a:srgbClr val="000000">
                <a:alpha val="40000"/>
              </a:srgbClr>
            </a:outerShdw>
          </a:effectLst>
        </p:spPr>
      </p:pic>
      <p:sp>
        <p:nvSpPr>
          <p:cNvPr id="81" name="Pentagon 70">
            <a:extLst>
              <a:ext uri="{FF2B5EF4-FFF2-40B4-BE49-F238E27FC236}">
                <a16:creationId xmlns:a16="http://schemas.microsoft.com/office/drawing/2014/main" id="{58EEE9E0-8176-4485-AFF6-45055A9C5285}"/>
              </a:ext>
            </a:extLst>
          </p:cNvPr>
          <p:cNvSpPr/>
          <p:nvPr/>
        </p:nvSpPr>
        <p:spPr>
          <a:xfrm>
            <a:off x="6300712" y="1452066"/>
            <a:ext cx="2782110" cy="527395"/>
          </a:xfrm>
          <a:prstGeom prst="homePlate">
            <a:avLst/>
          </a:prstGeom>
          <a:gradFill flip="none" rotWithShape="1">
            <a:gsLst>
              <a:gs pos="0">
                <a:schemeClr val="accent5">
                  <a:lumMod val="50000"/>
                </a:schemeClr>
              </a:gs>
              <a:gs pos="92000">
                <a:schemeClr val="accent5"/>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dirty="0">
                <a:ln>
                  <a:noFill/>
                </a:ln>
                <a:solidFill>
                  <a:prstClr val="white"/>
                </a:solidFill>
                <a:effectLst/>
                <a:uLnTx/>
                <a:uFillTx/>
                <a:latin typeface="Calibri" panose="020F0502020204030204"/>
                <a:ea typeface="+mn-ea"/>
                <a:cs typeface="+mn-cs"/>
              </a:rPr>
              <a:t>Equipo azul</a:t>
            </a:r>
          </a:p>
        </p:txBody>
      </p:sp>
      <p:sp>
        <p:nvSpPr>
          <p:cNvPr id="82" name="Pentagon 71">
            <a:extLst>
              <a:ext uri="{FF2B5EF4-FFF2-40B4-BE49-F238E27FC236}">
                <a16:creationId xmlns:a16="http://schemas.microsoft.com/office/drawing/2014/main" id="{6ADE1E28-F5B0-40AA-B1B9-C45F9F90AB65}"/>
              </a:ext>
            </a:extLst>
          </p:cNvPr>
          <p:cNvSpPr/>
          <p:nvPr/>
        </p:nvSpPr>
        <p:spPr>
          <a:xfrm>
            <a:off x="3536366" y="3636242"/>
            <a:ext cx="2918089" cy="530612"/>
          </a:xfrm>
          <a:prstGeom prst="homePlate">
            <a:avLst/>
          </a:prstGeom>
          <a:gradFill flip="none" rotWithShape="1">
            <a:gsLst>
              <a:gs pos="0">
                <a:srgbClr val="FF0000">
                  <a:alpha val="87000"/>
                </a:srgbClr>
              </a:gs>
              <a:gs pos="92000">
                <a:srgbClr val="800000">
                  <a:alpha val="87000"/>
                </a:srgbClr>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dirty="0">
                <a:ln>
                  <a:noFill/>
                </a:ln>
                <a:solidFill>
                  <a:prstClr val="white"/>
                </a:solidFill>
                <a:effectLst/>
                <a:uLnTx/>
                <a:uFillTx/>
                <a:latin typeface="Calibri" panose="020F0502020204030204"/>
                <a:ea typeface="+mn-ea"/>
                <a:cs typeface="+mn-cs"/>
              </a:rPr>
              <a:t>Equipo rojo</a:t>
            </a:r>
          </a:p>
        </p:txBody>
      </p:sp>
      <p:sp>
        <p:nvSpPr>
          <p:cNvPr id="83" name="Rectangle 82">
            <a:extLst>
              <a:ext uri="{FF2B5EF4-FFF2-40B4-BE49-F238E27FC236}">
                <a16:creationId xmlns:a16="http://schemas.microsoft.com/office/drawing/2014/main" id="{62E9870D-4889-4953-AAFA-CE6B1237D875}"/>
              </a:ext>
            </a:extLst>
          </p:cNvPr>
          <p:cNvSpPr/>
          <p:nvPr/>
        </p:nvSpPr>
        <p:spPr>
          <a:xfrm>
            <a:off x="6933956" y="5027937"/>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FDF8596-09FD-4D17-97D7-58F2D298E8C4}"/>
              </a:ext>
            </a:extLst>
          </p:cNvPr>
          <p:cNvSpPr/>
          <p:nvPr/>
        </p:nvSpPr>
        <p:spPr>
          <a:xfrm>
            <a:off x="9591091" y="2831439"/>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19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531783B-7F47-48FF-A21A-C653AEBF0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888" y="195846"/>
            <a:ext cx="11139055" cy="860173"/>
          </a:xfrm>
          <a:prstGeom prst="rect">
            <a:avLst/>
          </a:prstGeom>
          <a:ln>
            <a:noFill/>
          </a:ln>
          <a:effectLst/>
        </p:spPr>
      </p:pic>
      <p:grpSp>
        <p:nvGrpSpPr>
          <p:cNvPr id="7" name="Group 6">
            <a:extLst>
              <a:ext uri="{FF2B5EF4-FFF2-40B4-BE49-F238E27FC236}">
                <a16:creationId xmlns:a16="http://schemas.microsoft.com/office/drawing/2014/main" id="{A2574733-2096-F846-965B-C2A199DDFEC0}"/>
              </a:ext>
            </a:extLst>
          </p:cNvPr>
          <p:cNvGrpSpPr/>
          <p:nvPr/>
        </p:nvGrpSpPr>
        <p:grpSpPr>
          <a:xfrm>
            <a:off x="479906" y="196812"/>
            <a:ext cx="11145476" cy="865363"/>
            <a:chOff x="483677" y="190656"/>
            <a:chExt cx="11145476" cy="865363"/>
          </a:xfrm>
        </p:grpSpPr>
        <p:pic>
          <p:nvPicPr>
            <p:cNvPr id="64" name="Picture 63" descr="623380160.jpg">
              <a:extLst>
                <a:ext uri="{FF2B5EF4-FFF2-40B4-BE49-F238E27FC236}">
                  <a16:creationId xmlns:a16="http://schemas.microsoft.com/office/drawing/2014/main" id="{BD5A5A44-294B-8646-BE03-CAA7FE3EB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5" name="Rectangle 64">
              <a:extLst>
                <a:ext uri="{FF2B5EF4-FFF2-40B4-BE49-F238E27FC236}">
                  <a16:creationId xmlns:a16="http://schemas.microsoft.com/office/drawing/2014/main" id="{BA7F311E-1D17-AC41-A69B-D4A5B60F425A}"/>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5C499DC8-A9F7-8941-8D3E-6B7C762442C1}"/>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30" normalizeH="0" baseline="0" noProof="0" dirty="0">
                  <a:ln>
                    <a:noFill/>
                  </a:ln>
                  <a:solidFill>
                    <a:prstClr val="white"/>
                  </a:solidFill>
                  <a:effectLst/>
                  <a:uLnTx/>
                  <a:uFillTx/>
                  <a:latin typeface="Open Sans"/>
                  <a:ea typeface="+mj-ea"/>
                  <a:cs typeface="+mj-cs"/>
                </a:rPr>
                <a:t>Dozens of Simulated Cyber Attacks that </a:t>
              </a:r>
              <a:r>
                <a:rPr kumimoji="0" lang="en-US" sz="2800" b="1" i="0" u="none" strike="noStrike" kern="1200" cap="none" spc="-30" normalizeH="0" baseline="0" noProof="0" dirty="0">
                  <a:ln>
                    <a:noFill/>
                  </a:ln>
                  <a:solidFill>
                    <a:srgbClr val="FFC001"/>
                  </a:solidFill>
                  <a:effectLst/>
                  <a:uLnTx/>
                  <a:uFillTx/>
                  <a:latin typeface="Open Sans"/>
                  <a:ea typeface="+mj-ea"/>
                  <a:cs typeface="+mj-cs"/>
                </a:rPr>
                <a:t>Prepare Your Team</a:t>
              </a:r>
              <a:endParaRPr kumimoji="0" lang="x-none" sz="2800" b="0" i="0" u="none" strike="noStrike" kern="1200" cap="none" spc="-30" normalizeH="0" baseline="0" noProof="0" dirty="0">
                <a:ln>
                  <a:noFill/>
                </a:ln>
                <a:solidFill>
                  <a:srgbClr val="FFC001"/>
                </a:solidFill>
                <a:effectLst/>
                <a:uLnTx/>
                <a:uFillTx/>
                <a:latin typeface="Open Sans"/>
                <a:ea typeface="+mj-ea"/>
                <a:cs typeface="+mj-cs"/>
              </a:endParaRPr>
            </a:p>
          </p:txBody>
        </p:sp>
      </p:grpSp>
      <p:grpSp>
        <p:nvGrpSpPr>
          <p:cNvPr id="53" name="Group 52">
            <a:extLst>
              <a:ext uri="{FF2B5EF4-FFF2-40B4-BE49-F238E27FC236}">
                <a16:creationId xmlns:a16="http://schemas.microsoft.com/office/drawing/2014/main" id="{CA9EEDA0-B5A3-5E49-8AB0-C58AB03080BD}"/>
              </a:ext>
            </a:extLst>
          </p:cNvPr>
          <p:cNvGrpSpPr/>
          <p:nvPr/>
        </p:nvGrpSpPr>
        <p:grpSpPr>
          <a:xfrm>
            <a:off x="479906" y="200971"/>
            <a:ext cx="11145476" cy="865363"/>
            <a:chOff x="483677" y="190656"/>
            <a:chExt cx="11145476" cy="865363"/>
          </a:xfrm>
        </p:grpSpPr>
        <p:pic>
          <p:nvPicPr>
            <p:cNvPr id="55" name="Picture 54" descr="623380160.jpg">
              <a:extLst>
                <a:ext uri="{FF2B5EF4-FFF2-40B4-BE49-F238E27FC236}">
                  <a16:creationId xmlns:a16="http://schemas.microsoft.com/office/drawing/2014/main" id="{8D728128-9B10-8940-BE9B-AA530A48E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677" y="190656"/>
              <a:ext cx="11139055" cy="865362"/>
            </a:xfrm>
            <a:prstGeom prst="rect">
              <a:avLst/>
            </a:prstGeom>
          </p:spPr>
        </p:pic>
        <p:sp>
          <p:nvSpPr>
            <p:cNvPr id="69" name="Rectangle 68">
              <a:extLst>
                <a:ext uri="{FF2B5EF4-FFF2-40B4-BE49-F238E27FC236}">
                  <a16:creationId xmlns:a16="http://schemas.microsoft.com/office/drawing/2014/main" id="{40B7D4CD-96AE-6A4E-B9E2-ABB1277C4ED8}"/>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itle 1">
              <a:extLst>
                <a:ext uri="{FF2B5EF4-FFF2-40B4-BE49-F238E27FC236}">
                  <a16:creationId xmlns:a16="http://schemas.microsoft.com/office/drawing/2014/main" id="{0D7703F8-DCDE-4044-951C-5203DF62D50B}"/>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2800" b="1" dirty="0" err="1">
                  <a:solidFill>
                    <a:prstClr val="white"/>
                  </a:solidFill>
                  <a:latin typeface="Open Sans"/>
                </a:rPr>
                <a:t>Amplíe</a:t>
              </a:r>
              <a:r>
                <a:rPr lang="en-US" sz="2800" b="1" dirty="0">
                  <a:solidFill>
                    <a:prstClr val="white"/>
                  </a:solidFill>
                  <a:latin typeface="Open Sans"/>
                </a:rPr>
                <a:t> sus conocimientos</a:t>
              </a:r>
              <a:endParaRPr kumimoji="0" lang="x-none" sz="2800" b="0" i="0" u="none" strike="noStrike" kern="1200" cap="none" spc="0" normalizeH="0" baseline="0" noProof="0" dirty="0">
                <a:ln>
                  <a:noFill/>
                </a:ln>
                <a:solidFill>
                  <a:prstClr val="white"/>
                </a:solidFill>
                <a:effectLst/>
                <a:uLnTx/>
                <a:uFillTx/>
                <a:latin typeface="Open Sans"/>
                <a:ea typeface="+mj-ea"/>
                <a:cs typeface="+mj-cs"/>
              </a:endParaRPr>
            </a:p>
          </p:txBody>
        </p:sp>
      </p:grpSp>
      <p:grpSp>
        <p:nvGrpSpPr>
          <p:cNvPr id="4" name="Group 3">
            <a:extLst>
              <a:ext uri="{FF2B5EF4-FFF2-40B4-BE49-F238E27FC236}">
                <a16:creationId xmlns:a16="http://schemas.microsoft.com/office/drawing/2014/main" id="{FBBF7E44-3507-4191-B506-22EC4A010D7D}"/>
              </a:ext>
            </a:extLst>
          </p:cNvPr>
          <p:cNvGrpSpPr/>
          <p:nvPr/>
        </p:nvGrpSpPr>
        <p:grpSpPr>
          <a:xfrm>
            <a:off x="486888" y="1056019"/>
            <a:ext cx="11139055" cy="5801982"/>
            <a:chOff x="486888" y="1056019"/>
            <a:chExt cx="11139055" cy="5801982"/>
          </a:xfrm>
        </p:grpSpPr>
        <p:sp>
          <p:nvSpPr>
            <p:cNvPr id="2" name="Rectangle 1">
              <a:extLst>
                <a:ext uri="{FF2B5EF4-FFF2-40B4-BE49-F238E27FC236}">
                  <a16:creationId xmlns:a16="http://schemas.microsoft.com/office/drawing/2014/main" id="{DA07DAC6-16F3-064B-852E-ADBAC5A743DD}"/>
                </a:ext>
              </a:extLst>
            </p:cNvPr>
            <p:cNvSpPr/>
            <p:nvPr/>
          </p:nvSpPr>
          <p:spPr>
            <a:xfrm>
              <a:off x="486888" y="1056019"/>
              <a:ext cx="11139055" cy="5801981"/>
            </a:xfrm>
            <a:prstGeom prst="rect">
              <a:avLst/>
            </a:prstGeom>
            <a:solidFill>
              <a:srgbClr val="F9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466902C-4202-D64C-A990-0001DA6FBC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598" y="1311520"/>
              <a:ext cx="1342287" cy="2173693"/>
            </a:xfrm>
            <a:prstGeom prst="rect">
              <a:avLst/>
            </a:prstGeom>
          </p:spPr>
        </p:pic>
        <p:pic>
          <p:nvPicPr>
            <p:cNvPr id="20" name="Picture 19">
              <a:extLst>
                <a:ext uri="{FF2B5EF4-FFF2-40B4-BE49-F238E27FC236}">
                  <a16:creationId xmlns:a16="http://schemas.microsoft.com/office/drawing/2014/main" id="{73839947-2E66-D149-B988-F6369C1848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8129" y="1322610"/>
              <a:ext cx="1320982" cy="2169415"/>
            </a:xfrm>
            <a:prstGeom prst="rect">
              <a:avLst/>
            </a:prstGeom>
          </p:spPr>
        </p:pic>
        <p:pic>
          <p:nvPicPr>
            <p:cNvPr id="21" name="Picture 20">
              <a:extLst>
                <a:ext uri="{FF2B5EF4-FFF2-40B4-BE49-F238E27FC236}">
                  <a16:creationId xmlns:a16="http://schemas.microsoft.com/office/drawing/2014/main" id="{2DEF7F63-1CE3-6148-B9A8-6259257B28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32595" y="5762401"/>
              <a:ext cx="1318080" cy="1095599"/>
            </a:xfrm>
            <a:prstGeom prst="rect">
              <a:avLst/>
            </a:prstGeom>
          </p:spPr>
        </p:pic>
        <p:pic>
          <p:nvPicPr>
            <p:cNvPr id="22" name="Picture 21">
              <a:extLst>
                <a:ext uri="{FF2B5EF4-FFF2-40B4-BE49-F238E27FC236}">
                  <a16:creationId xmlns:a16="http://schemas.microsoft.com/office/drawing/2014/main" id="{2A0D095D-679B-7C41-9F87-EAA5BE7087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21959" y="1336293"/>
              <a:ext cx="1309552" cy="2132872"/>
            </a:xfrm>
            <a:prstGeom prst="rect">
              <a:avLst/>
            </a:prstGeom>
          </p:spPr>
        </p:pic>
        <p:pic>
          <p:nvPicPr>
            <p:cNvPr id="23" name="Picture 22">
              <a:extLst>
                <a:ext uri="{FF2B5EF4-FFF2-40B4-BE49-F238E27FC236}">
                  <a16:creationId xmlns:a16="http://schemas.microsoft.com/office/drawing/2014/main" id="{113F3CF8-8643-B94C-AE21-9CC3A1C42C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72230" y="5747927"/>
              <a:ext cx="1346881" cy="1110073"/>
            </a:xfrm>
            <a:prstGeom prst="rect">
              <a:avLst/>
            </a:prstGeom>
          </p:spPr>
        </p:pic>
        <p:pic>
          <p:nvPicPr>
            <p:cNvPr id="24" name="Picture 23">
              <a:extLst>
                <a:ext uri="{FF2B5EF4-FFF2-40B4-BE49-F238E27FC236}">
                  <a16:creationId xmlns:a16="http://schemas.microsoft.com/office/drawing/2014/main" id="{101E286C-475A-2244-8730-C6B5B6F45F8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07754" y="1329732"/>
              <a:ext cx="1307227" cy="2149973"/>
            </a:xfrm>
            <a:prstGeom prst="rect">
              <a:avLst/>
            </a:prstGeom>
          </p:spPr>
        </p:pic>
        <p:pic>
          <p:nvPicPr>
            <p:cNvPr id="25" name="Picture 24">
              <a:extLst>
                <a:ext uri="{FF2B5EF4-FFF2-40B4-BE49-F238E27FC236}">
                  <a16:creationId xmlns:a16="http://schemas.microsoft.com/office/drawing/2014/main" id="{530D7D1B-745D-F941-AFDA-93EBBEA3F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78624" y="1322949"/>
              <a:ext cx="1315873" cy="2169075"/>
            </a:xfrm>
            <a:prstGeom prst="rect">
              <a:avLst/>
            </a:prstGeom>
          </p:spPr>
        </p:pic>
        <p:pic>
          <p:nvPicPr>
            <p:cNvPr id="28" name="Picture 27">
              <a:extLst>
                <a:ext uri="{FF2B5EF4-FFF2-40B4-BE49-F238E27FC236}">
                  <a16:creationId xmlns:a16="http://schemas.microsoft.com/office/drawing/2014/main" id="{4A73F928-BE92-6A42-9AD8-7C093B6933E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95574" y="1311387"/>
              <a:ext cx="1273260" cy="2173693"/>
            </a:xfrm>
            <a:prstGeom prst="rect">
              <a:avLst/>
            </a:prstGeom>
          </p:spPr>
        </p:pic>
        <p:pic>
          <p:nvPicPr>
            <p:cNvPr id="29" name="Picture 28">
              <a:extLst>
                <a:ext uri="{FF2B5EF4-FFF2-40B4-BE49-F238E27FC236}">
                  <a16:creationId xmlns:a16="http://schemas.microsoft.com/office/drawing/2014/main" id="{E56CB35F-35FC-ED47-97AD-D40A9256903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93063" y="3527657"/>
              <a:ext cx="1335363" cy="2169415"/>
            </a:xfrm>
            <a:prstGeom prst="rect">
              <a:avLst/>
            </a:prstGeom>
          </p:spPr>
        </p:pic>
        <p:pic>
          <p:nvPicPr>
            <p:cNvPr id="31" name="Picture 30">
              <a:extLst>
                <a:ext uri="{FF2B5EF4-FFF2-40B4-BE49-F238E27FC236}">
                  <a16:creationId xmlns:a16="http://schemas.microsoft.com/office/drawing/2014/main" id="{4E89AF99-7F9E-664A-AC33-ABD965F6B38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4302" y="3543721"/>
              <a:ext cx="1314809" cy="2149176"/>
            </a:xfrm>
            <a:prstGeom prst="rect">
              <a:avLst/>
            </a:prstGeom>
          </p:spPr>
        </p:pic>
        <p:pic>
          <p:nvPicPr>
            <p:cNvPr id="33" name="Picture 32">
              <a:extLst>
                <a:ext uri="{FF2B5EF4-FFF2-40B4-BE49-F238E27FC236}">
                  <a16:creationId xmlns:a16="http://schemas.microsoft.com/office/drawing/2014/main" id="{41C67FAC-CA68-4340-A3EA-F9C10AF5B0B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54371" y="3537165"/>
              <a:ext cx="1306385" cy="2139643"/>
            </a:xfrm>
            <a:prstGeom prst="rect">
              <a:avLst/>
            </a:prstGeom>
          </p:spPr>
        </p:pic>
        <p:pic>
          <p:nvPicPr>
            <p:cNvPr id="34" name="Picture 33">
              <a:extLst>
                <a:ext uri="{FF2B5EF4-FFF2-40B4-BE49-F238E27FC236}">
                  <a16:creationId xmlns:a16="http://schemas.microsoft.com/office/drawing/2014/main" id="{C2761817-192B-814F-A09D-43EE8D1EFF8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95498" y="3535894"/>
              <a:ext cx="1296614" cy="2141533"/>
            </a:xfrm>
            <a:prstGeom prst="rect">
              <a:avLst/>
            </a:prstGeom>
          </p:spPr>
        </p:pic>
        <p:pic>
          <p:nvPicPr>
            <p:cNvPr id="36" name="Picture 35">
              <a:extLst>
                <a:ext uri="{FF2B5EF4-FFF2-40B4-BE49-F238E27FC236}">
                  <a16:creationId xmlns:a16="http://schemas.microsoft.com/office/drawing/2014/main" id="{C1E1E85F-AC5D-784E-A7F1-25FE8F2B4A7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041491" y="3543721"/>
              <a:ext cx="1298888" cy="2136581"/>
            </a:xfrm>
            <a:prstGeom prst="rect">
              <a:avLst/>
            </a:prstGeom>
          </p:spPr>
        </p:pic>
        <p:pic>
          <p:nvPicPr>
            <p:cNvPr id="41" name="Picture 40">
              <a:extLst>
                <a:ext uri="{FF2B5EF4-FFF2-40B4-BE49-F238E27FC236}">
                  <a16:creationId xmlns:a16="http://schemas.microsoft.com/office/drawing/2014/main" id="{167C2481-01B4-C748-9D06-76C52A47041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737058" y="3543720"/>
              <a:ext cx="1290186" cy="2125977"/>
            </a:xfrm>
            <a:prstGeom prst="rect">
              <a:avLst/>
            </a:prstGeom>
          </p:spPr>
        </p:pic>
        <p:pic>
          <p:nvPicPr>
            <p:cNvPr id="51" name="Picture 50">
              <a:extLst>
                <a:ext uri="{FF2B5EF4-FFF2-40B4-BE49-F238E27FC236}">
                  <a16:creationId xmlns:a16="http://schemas.microsoft.com/office/drawing/2014/main" id="{5F547CC2-4CDC-5B41-A163-01D9234F527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77875" y="3536112"/>
              <a:ext cx="1295243" cy="2140696"/>
            </a:xfrm>
            <a:prstGeom prst="rect">
              <a:avLst/>
            </a:prstGeom>
          </p:spPr>
        </p:pic>
        <p:pic>
          <p:nvPicPr>
            <p:cNvPr id="52" name="Picture 51">
              <a:extLst>
                <a:ext uri="{FF2B5EF4-FFF2-40B4-BE49-F238E27FC236}">
                  <a16:creationId xmlns:a16="http://schemas.microsoft.com/office/drawing/2014/main" id="{468EBCA4-389C-FB45-88CD-499D888E46E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090711" y="5747867"/>
              <a:ext cx="1307418" cy="1094737"/>
            </a:xfrm>
            <a:prstGeom prst="rect">
              <a:avLst/>
            </a:prstGeom>
          </p:spPr>
        </p:pic>
        <p:pic>
          <p:nvPicPr>
            <p:cNvPr id="54" name="Picture 53">
              <a:extLst>
                <a:ext uri="{FF2B5EF4-FFF2-40B4-BE49-F238E27FC236}">
                  <a16:creationId xmlns:a16="http://schemas.microsoft.com/office/drawing/2014/main" id="{B463A8FD-FC94-3C46-8A82-87709584D65F}"/>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72951" y="5734343"/>
              <a:ext cx="1281066" cy="1108262"/>
            </a:xfrm>
            <a:prstGeom prst="rect">
              <a:avLst/>
            </a:prstGeom>
          </p:spPr>
        </p:pic>
        <p:pic>
          <p:nvPicPr>
            <p:cNvPr id="56" name="Picture 55">
              <a:extLst>
                <a:ext uri="{FF2B5EF4-FFF2-40B4-BE49-F238E27FC236}">
                  <a16:creationId xmlns:a16="http://schemas.microsoft.com/office/drawing/2014/main" id="{539B8EAD-6EE9-874E-9B11-7739D1591E5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710135" y="3523481"/>
              <a:ext cx="1314637" cy="2162603"/>
            </a:xfrm>
            <a:prstGeom prst="rect">
              <a:avLst/>
            </a:prstGeom>
          </p:spPr>
        </p:pic>
        <p:pic>
          <p:nvPicPr>
            <p:cNvPr id="57" name="Picture 56">
              <a:extLst>
                <a:ext uri="{FF2B5EF4-FFF2-40B4-BE49-F238E27FC236}">
                  <a16:creationId xmlns:a16="http://schemas.microsoft.com/office/drawing/2014/main" id="{68FE2585-348D-604A-BDE8-49A8FED7402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053206" y="1330283"/>
              <a:ext cx="1305267" cy="2168886"/>
            </a:xfrm>
            <a:prstGeom prst="rect">
              <a:avLst/>
            </a:prstGeom>
          </p:spPr>
        </p:pic>
        <p:pic>
          <p:nvPicPr>
            <p:cNvPr id="58" name="Picture 57">
              <a:extLst>
                <a:ext uri="{FF2B5EF4-FFF2-40B4-BE49-F238E27FC236}">
                  <a16:creationId xmlns:a16="http://schemas.microsoft.com/office/drawing/2014/main" id="{4A671932-9122-ED45-A5EC-F18F18EEB84A}"/>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024707" y="1350505"/>
              <a:ext cx="1349867" cy="2125977"/>
            </a:xfrm>
            <a:prstGeom prst="rect">
              <a:avLst/>
            </a:prstGeom>
          </p:spPr>
        </p:pic>
        <p:pic>
          <p:nvPicPr>
            <p:cNvPr id="60" name="Picture 59">
              <a:extLst>
                <a:ext uri="{FF2B5EF4-FFF2-40B4-BE49-F238E27FC236}">
                  <a16:creationId xmlns:a16="http://schemas.microsoft.com/office/drawing/2014/main" id="{4C00ECC7-7EE0-9645-BA91-0395AAA155F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373244" y="5738581"/>
              <a:ext cx="1334510" cy="1104024"/>
            </a:xfrm>
            <a:prstGeom prst="rect">
              <a:avLst/>
            </a:prstGeom>
          </p:spPr>
        </p:pic>
        <p:pic>
          <p:nvPicPr>
            <p:cNvPr id="61" name="Picture 60">
              <a:extLst>
                <a:ext uri="{FF2B5EF4-FFF2-40B4-BE49-F238E27FC236}">
                  <a16:creationId xmlns:a16="http://schemas.microsoft.com/office/drawing/2014/main" id="{1C8BA32C-086C-C94A-BCA8-CDA86BE2FC24}"/>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047655" y="5725464"/>
              <a:ext cx="1310640" cy="1117140"/>
            </a:xfrm>
            <a:prstGeom prst="rect">
              <a:avLst/>
            </a:prstGeom>
          </p:spPr>
        </p:pic>
        <p:pic>
          <p:nvPicPr>
            <p:cNvPr id="62" name="Picture 61">
              <a:extLst>
                <a:ext uri="{FF2B5EF4-FFF2-40B4-BE49-F238E27FC236}">
                  <a16:creationId xmlns:a16="http://schemas.microsoft.com/office/drawing/2014/main" id="{8F229FD9-A47E-6C44-9BED-63222354EAC5}"/>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742348" y="5761183"/>
              <a:ext cx="1310532" cy="1096817"/>
            </a:xfrm>
            <a:prstGeom prst="rect">
              <a:avLst/>
            </a:prstGeom>
          </p:spPr>
        </p:pic>
        <p:pic>
          <p:nvPicPr>
            <p:cNvPr id="63" name="Picture 62">
              <a:extLst>
                <a:ext uri="{FF2B5EF4-FFF2-40B4-BE49-F238E27FC236}">
                  <a16:creationId xmlns:a16="http://schemas.microsoft.com/office/drawing/2014/main" id="{F978B9D0-A12C-374D-A686-79FDDA355A6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4720686" y="5738979"/>
              <a:ext cx="1307432" cy="1119022"/>
            </a:xfrm>
            <a:prstGeom prst="rect">
              <a:avLst/>
            </a:prstGeom>
          </p:spPr>
        </p:pic>
        <p:sp>
          <p:nvSpPr>
            <p:cNvPr id="3" name="Rectangle 2">
              <a:extLst>
                <a:ext uri="{FF2B5EF4-FFF2-40B4-BE49-F238E27FC236}">
                  <a16:creationId xmlns:a16="http://schemas.microsoft.com/office/drawing/2014/main" id="{55B7737A-D2E0-486D-B84E-39040CE235B7}"/>
                </a:ext>
              </a:extLst>
            </p:cNvPr>
            <p:cNvSpPr/>
            <p:nvPr/>
          </p:nvSpPr>
          <p:spPr>
            <a:xfrm>
              <a:off x="1681316"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DA5316-E1F9-4DF5-9F20-B5680EEDA075}"/>
                </a:ext>
              </a:extLst>
            </p:cNvPr>
            <p:cNvSpPr/>
            <p:nvPr/>
          </p:nvSpPr>
          <p:spPr>
            <a:xfrm>
              <a:off x="3022057" y="2815483"/>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4C29DE-744F-4C8A-AB8E-73A328076B69}"/>
                </a:ext>
              </a:extLst>
            </p:cNvPr>
            <p:cNvSpPr/>
            <p:nvPr/>
          </p:nvSpPr>
          <p:spPr>
            <a:xfrm>
              <a:off x="43205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B611-41F1-44FB-9436-003969C75591}"/>
                </a:ext>
              </a:extLst>
            </p:cNvPr>
            <p:cNvSpPr/>
            <p:nvPr/>
          </p:nvSpPr>
          <p:spPr>
            <a:xfrm>
              <a:off x="5634533"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311304-4C57-43D9-A1A8-7F88FE774DD9}"/>
                </a:ext>
              </a:extLst>
            </p:cNvPr>
            <p:cNvSpPr/>
            <p:nvPr/>
          </p:nvSpPr>
          <p:spPr>
            <a:xfrm>
              <a:off x="6975117"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9BFBB5-E987-4405-B708-552A8D0D7724}"/>
                </a:ext>
              </a:extLst>
            </p:cNvPr>
            <p:cNvSpPr/>
            <p:nvPr/>
          </p:nvSpPr>
          <p:spPr>
            <a:xfrm>
              <a:off x="82786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055ACD-FDF8-4DDA-9F99-C98F2B0A8590}"/>
                </a:ext>
              </a:extLst>
            </p:cNvPr>
            <p:cNvSpPr/>
            <p:nvPr/>
          </p:nvSpPr>
          <p:spPr>
            <a:xfrm>
              <a:off x="9625554"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97B67E-6B7E-436C-A26A-1CBF26481363}"/>
                </a:ext>
              </a:extLst>
            </p:cNvPr>
            <p:cNvSpPr/>
            <p:nvPr/>
          </p:nvSpPr>
          <p:spPr>
            <a:xfrm>
              <a:off x="10932781" y="281418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857699-8AF4-4EE4-9EC4-1CA70453C364}"/>
                </a:ext>
              </a:extLst>
            </p:cNvPr>
            <p:cNvSpPr/>
            <p:nvPr/>
          </p:nvSpPr>
          <p:spPr>
            <a:xfrm>
              <a:off x="1683397"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DE9EAA-2179-4FD7-A525-B434B4B3E893}"/>
                </a:ext>
              </a:extLst>
            </p:cNvPr>
            <p:cNvSpPr/>
            <p:nvPr/>
          </p:nvSpPr>
          <p:spPr>
            <a:xfrm>
              <a:off x="29903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576805-F7C0-4172-A3BA-5D564E3124FC}"/>
                </a:ext>
              </a:extLst>
            </p:cNvPr>
            <p:cNvSpPr/>
            <p:nvPr/>
          </p:nvSpPr>
          <p:spPr>
            <a:xfrm>
              <a:off x="4339732" y="499833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AB82764-362A-4417-91C8-3B0FDE772E46}"/>
                </a:ext>
              </a:extLst>
            </p:cNvPr>
            <p:cNvSpPr/>
            <p:nvPr/>
          </p:nvSpPr>
          <p:spPr>
            <a:xfrm>
              <a:off x="5631388" y="502348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E0FE79-732F-478C-8FC5-623C939B4D80}"/>
                </a:ext>
              </a:extLst>
            </p:cNvPr>
            <p:cNvSpPr/>
            <p:nvPr/>
          </p:nvSpPr>
          <p:spPr>
            <a:xfrm>
              <a:off x="6921574"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20C5B5-9F86-412D-A8ED-0A540F700A6C}"/>
                </a:ext>
              </a:extLst>
            </p:cNvPr>
            <p:cNvSpPr/>
            <p:nvPr/>
          </p:nvSpPr>
          <p:spPr>
            <a:xfrm>
              <a:off x="82709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6BD9FA-A9DC-48AE-8707-66BEB88727EB}"/>
                </a:ext>
              </a:extLst>
            </p:cNvPr>
            <p:cNvSpPr/>
            <p:nvPr/>
          </p:nvSpPr>
          <p:spPr>
            <a:xfrm>
              <a:off x="9598434" y="501344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DE7488-F3FA-4DE1-A6E7-722D2A150124}"/>
                </a:ext>
              </a:extLst>
            </p:cNvPr>
            <p:cNvSpPr/>
            <p:nvPr/>
          </p:nvSpPr>
          <p:spPr>
            <a:xfrm>
              <a:off x="10942028" y="501269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a:extLst>
              <a:ext uri="{FF2B5EF4-FFF2-40B4-BE49-F238E27FC236}">
                <a16:creationId xmlns:a16="http://schemas.microsoft.com/office/drawing/2014/main" id="{4D050BBF-CFF6-432E-ACDE-1830F433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78624" y="1322949"/>
            <a:ext cx="1315873" cy="2169075"/>
          </a:xfrm>
          <a:prstGeom prst="rect">
            <a:avLst/>
          </a:prstGeom>
        </p:spPr>
      </p:pic>
      <p:pic>
        <p:nvPicPr>
          <p:cNvPr id="71" name="Picture 70">
            <a:extLst>
              <a:ext uri="{FF2B5EF4-FFF2-40B4-BE49-F238E27FC236}">
                <a16:creationId xmlns:a16="http://schemas.microsoft.com/office/drawing/2014/main" id="{FCB34EE3-CDBC-4FAC-9BF1-3139244797E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041491" y="3543721"/>
            <a:ext cx="1298888" cy="2136581"/>
          </a:xfrm>
          <a:prstGeom prst="rect">
            <a:avLst/>
          </a:prstGeom>
        </p:spPr>
      </p:pic>
      <p:grpSp>
        <p:nvGrpSpPr>
          <p:cNvPr id="72" name="Group 71">
            <a:extLst>
              <a:ext uri="{FF2B5EF4-FFF2-40B4-BE49-F238E27FC236}">
                <a16:creationId xmlns:a16="http://schemas.microsoft.com/office/drawing/2014/main" id="{C6950DEE-F4DE-4202-BB65-5B4F501A74E3}"/>
              </a:ext>
            </a:extLst>
          </p:cNvPr>
          <p:cNvGrpSpPr/>
          <p:nvPr/>
        </p:nvGrpSpPr>
        <p:grpSpPr>
          <a:xfrm>
            <a:off x="683899" y="1269683"/>
            <a:ext cx="10656481" cy="5588316"/>
            <a:chOff x="683899" y="1269683"/>
            <a:chExt cx="10656481" cy="5588316"/>
          </a:xfrm>
        </p:grpSpPr>
        <p:sp>
          <p:nvSpPr>
            <p:cNvPr id="74" name="Rectangle 73">
              <a:extLst>
                <a:ext uri="{FF2B5EF4-FFF2-40B4-BE49-F238E27FC236}">
                  <a16:creationId xmlns:a16="http://schemas.microsoft.com/office/drawing/2014/main" id="{96D7A5D4-1BEC-48B9-9B9A-1BFB0C8765A5}"/>
                </a:ext>
              </a:extLst>
            </p:cNvPr>
            <p:cNvSpPr/>
            <p:nvPr/>
          </p:nvSpPr>
          <p:spPr>
            <a:xfrm>
              <a:off x="683899" y="1269683"/>
              <a:ext cx="6652368" cy="2231461"/>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6C10330-DEDA-4540-8ED1-93255AC483CC}"/>
                </a:ext>
              </a:extLst>
            </p:cNvPr>
            <p:cNvSpPr/>
            <p:nvPr/>
          </p:nvSpPr>
          <p:spPr>
            <a:xfrm>
              <a:off x="3384873" y="3469165"/>
              <a:ext cx="2609906" cy="337343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FA88456-64DC-421D-8BC0-B9669FAE6801}"/>
                </a:ext>
              </a:extLst>
            </p:cNvPr>
            <p:cNvSpPr/>
            <p:nvPr/>
          </p:nvSpPr>
          <p:spPr>
            <a:xfrm>
              <a:off x="683899" y="5701844"/>
              <a:ext cx="4039689" cy="114075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DA5852-1898-4A0D-AD34-67C0176ABC69}"/>
                </a:ext>
              </a:extLst>
            </p:cNvPr>
            <p:cNvSpPr/>
            <p:nvPr/>
          </p:nvSpPr>
          <p:spPr>
            <a:xfrm>
              <a:off x="757803" y="3543720"/>
              <a:ext cx="2644924" cy="2217463"/>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E69A0E5C-8F68-4F94-978C-47000CA53E06}"/>
                </a:ext>
              </a:extLst>
            </p:cNvPr>
            <p:cNvSpPr/>
            <p:nvPr/>
          </p:nvSpPr>
          <p:spPr>
            <a:xfrm>
              <a:off x="8721009" y="1269683"/>
              <a:ext cx="2619371" cy="2201301"/>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B0424C3E-1F0C-440A-9C7B-E7D7B516967B}"/>
                </a:ext>
              </a:extLst>
            </p:cNvPr>
            <p:cNvSpPr/>
            <p:nvPr/>
          </p:nvSpPr>
          <p:spPr>
            <a:xfrm>
              <a:off x="7395391" y="3469165"/>
              <a:ext cx="2609906" cy="337343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AF10B2EF-F104-45B6-B89F-98630EAC407F}"/>
                </a:ext>
              </a:extLst>
            </p:cNvPr>
            <p:cNvSpPr/>
            <p:nvPr/>
          </p:nvSpPr>
          <p:spPr>
            <a:xfrm>
              <a:off x="5969073" y="3541745"/>
              <a:ext cx="1377004" cy="330085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1F07CEE-1898-4AF1-AA4D-D7FDE93A4983}"/>
                </a:ext>
              </a:extLst>
            </p:cNvPr>
            <p:cNvSpPr/>
            <p:nvPr/>
          </p:nvSpPr>
          <p:spPr>
            <a:xfrm>
              <a:off x="9995630" y="5706550"/>
              <a:ext cx="1344750" cy="1151449"/>
            </a:xfrm>
            <a:prstGeom prst="rect">
              <a:avLst/>
            </a:prstGeom>
            <a:solidFill>
              <a:srgbClr val="F9F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Pentagon 71">
            <a:extLst>
              <a:ext uri="{FF2B5EF4-FFF2-40B4-BE49-F238E27FC236}">
                <a16:creationId xmlns:a16="http://schemas.microsoft.com/office/drawing/2014/main" id="{A84797D9-21AB-459B-8162-58C58E484306}"/>
              </a:ext>
            </a:extLst>
          </p:cNvPr>
          <p:cNvSpPr/>
          <p:nvPr/>
        </p:nvSpPr>
        <p:spPr>
          <a:xfrm>
            <a:off x="7454176" y="3636242"/>
            <a:ext cx="2918089" cy="530612"/>
          </a:xfrm>
          <a:prstGeom prst="homePlate">
            <a:avLst/>
          </a:prstGeom>
          <a:gradFill flip="none" rotWithShape="1">
            <a:gsLst>
              <a:gs pos="0">
                <a:srgbClr val="FF0000">
                  <a:alpha val="87000"/>
                </a:srgbClr>
              </a:gs>
              <a:gs pos="92000">
                <a:srgbClr val="800000">
                  <a:alpha val="87000"/>
                </a:srgbClr>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Ataques</a:t>
            </a:r>
            <a:r>
              <a:rPr kumimoji="0" lang="en-US" sz="2000" b="1" i="0" u="none" strike="noStrike" kern="1200" cap="none" spc="0" normalizeH="0" noProof="0" dirty="0">
                <a:ln>
                  <a:noFill/>
                </a:ln>
                <a:solidFill>
                  <a:prstClr val="white"/>
                </a:solidFill>
                <a:effectLst/>
                <a:uLnTx/>
                <a:uFillTx/>
                <a:latin typeface="Calibri" panose="020F0502020204030204"/>
                <a:ea typeface="+mn-ea"/>
                <a:cs typeface="+mn-cs"/>
              </a:rPr>
              <a:t> tipo</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End-to-End</a:t>
            </a:r>
          </a:p>
        </p:txBody>
      </p:sp>
      <p:sp>
        <p:nvSpPr>
          <p:cNvPr id="83" name="Pentagon 47">
            <a:extLst>
              <a:ext uri="{FF2B5EF4-FFF2-40B4-BE49-F238E27FC236}">
                <a16:creationId xmlns:a16="http://schemas.microsoft.com/office/drawing/2014/main" id="{4F6B79D3-90FC-4E14-9D6A-441EB28D901B}"/>
              </a:ext>
            </a:extLst>
          </p:cNvPr>
          <p:cNvSpPr/>
          <p:nvPr/>
        </p:nvSpPr>
        <p:spPr>
          <a:xfrm>
            <a:off x="4855960" y="1465272"/>
            <a:ext cx="2896994" cy="527395"/>
          </a:xfrm>
          <a:prstGeom prst="homePlate">
            <a:avLst/>
          </a:prstGeom>
          <a:gradFill flip="none" rotWithShape="1">
            <a:gsLst>
              <a:gs pos="0">
                <a:schemeClr val="accent6">
                  <a:lumMod val="50000"/>
                </a:schemeClr>
              </a:gs>
              <a:gs pos="92000">
                <a:schemeClr val="accent6"/>
              </a:gs>
            </a:gsLst>
            <a:lin ang="2160000" scaled="0"/>
            <a:tileRect/>
          </a:gradFill>
          <a:ln w="12700"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Practica en producto</a:t>
            </a:r>
          </a:p>
        </p:txBody>
      </p:sp>
      <p:sp>
        <p:nvSpPr>
          <p:cNvPr id="86" name="Rectangle 85">
            <a:extLst>
              <a:ext uri="{FF2B5EF4-FFF2-40B4-BE49-F238E27FC236}">
                <a16:creationId xmlns:a16="http://schemas.microsoft.com/office/drawing/2014/main" id="{D69665FF-A917-417A-B27F-C5E25398BB87}"/>
              </a:ext>
            </a:extLst>
          </p:cNvPr>
          <p:cNvSpPr/>
          <p:nvPr/>
        </p:nvSpPr>
        <p:spPr>
          <a:xfrm>
            <a:off x="8296150" y="2831439"/>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6DF8F75-F49F-4161-9BE1-A24726DBEB6F}"/>
              </a:ext>
            </a:extLst>
          </p:cNvPr>
          <p:cNvSpPr/>
          <p:nvPr/>
        </p:nvSpPr>
        <p:spPr>
          <a:xfrm>
            <a:off x="10960660" y="5065913"/>
            <a:ext cx="184584" cy="252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03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7590B9E1-D431-3342-A2E3-8C420F3EF75E}"/>
              </a:ext>
            </a:extLst>
          </p:cNvPr>
          <p:cNvSpPr/>
          <p:nvPr/>
        </p:nvSpPr>
        <p:spPr>
          <a:xfrm>
            <a:off x="0" y="3840480"/>
            <a:ext cx="12192000" cy="3017520"/>
          </a:xfrm>
          <a:prstGeom prst="rect">
            <a:avLst/>
          </a:prstGeom>
          <a:gradFill flip="none" rotWithShape="1">
            <a:gsLst>
              <a:gs pos="83000">
                <a:schemeClr val="bg1"/>
              </a:gs>
              <a:gs pos="0">
                <a:schemeClr val="bg1">
                  <a:lumMod val="85000"/>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p>
        </p:txBody>
      </p:sp>
      <p:pic>
        <p:nvPicPr>
          <p:cNvPr id="14" name="Picture 13">
            <a:extLst>
              <a:ext uri="{FF2B5EF4-FFF2-40B4-BE49-F238E27FC236}">
                <a16:creationId xmlns:a16="http://schemas.microsoft.com/office/drawing/2014/main" id="{10E26FF6-CAFF-A14B-9D47-D8C43E3A548B}"/>
              </a:ext>
            </a:extLst>
          </p:cNvPr>
          <p:cNvPicPr>
            <a:picLocks noChangeAspect="1"/>
          </p:cNvPicPr>
          <p:nvPr/>
        </p:nvPicPr>
        <p:blipFill rotWithShape="1">
          <a:blip r:embed="rId3" cstate="screen">
            <a:duotone>
              <a:prstClr val="black"/>
              <a:schemeClr val="tx2">
                <a:tint val="45000"/>
                <a:satMod val="400000"/>
              </a:schemeClr>
            </a:duotone>
            <a:alphaModFix amt="70000"/>
            <a:extLst>
              <a:ext uri="{28A0092B-C50C-407E-A947-70E740481C1C}">
                <a14:useLocalDpi xmlns:a14="http://schemas.microsoft.com/office/drawing/2010/main"/>
              </a:ext>
            </a:extLst>
          </a:blip>
          <a:srcRect/>
          <a:stretch/>
        </p:blipFill>
        <p:spPr>
          <a:xfrm>
            <a:off x="1559007" y="1991360"/>
            <a:ext cx="9327920" cy="4592319"/>
          </a:xfrm>
          <a:prstGeom prst="rect">
            <a:avLst/>
          </a:prstGeom>
        </p:spPr>
      </p:pic>
      <p:pic>
        <p:nvPicPr>
          <p:cNvPr id="180" name="Picture 179"/>
          <p:cNvPicPr>
            <a:picLocks noChangeAspect="1"/>
          </p:cNvPicPr>
          <p:nvPr/>
        </p:nvPicPr>
        <p:blipFill rotWithShape="1">
          <a:blip r:embed="rId4" cstate="screen">
            <a:grayscl/>
            <a:alphaModFix amt="43000"/>
            <a:extLst>
              <a:ext uri="{28A0092B-C50C-407E-A947-70E740481C1C}">
                <a14:useLocalDpi xmlns:a14="http://schemas.microsoft.com/office/drawing/2010/main"/>
              </a:ext>
            </a:extLst>
          </a:blip>
          <a:srcRect l="-1296" r="-1296"/>
          <a:stretch/>
        </p:blipFill>
        <p:spPr>
          <a:xfrm>
            <a:off x="1712162" y="656899"/>
            <a:ext cx="8677913" cy="5667769"/>
          </a:xfrm>
          <a:prstGeom prst="rect">
            <a:avLst/>
          </a:prstGeom>
          <a:ln>
            <a:noFill/>
          </a:ln>
        </p:spPr>
      </p:pic>
      <p:pic>
        <p:nvPicPr>
          <p:cNvPr id="71" name="Picture 70">
            <a:extLst>
              <a:ext uri="{FF2B5EF4-FFF2-40B4-BE49-F238E27FC236}">
                <a16:creationId xmlns:a16="http://schemas.microsoft.com/office/drawing/2014/main" id="{910847F0-A991-0C4A-8D0A-F54749055960}"/>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3444488" y="1676927"/>
            <a:ext cx="658688" cy="172723"/>
          </a:xfrm>
          <a:prstGeom prst="rect">
            <a:avLst/>
          </a:prstGeom>
        </p:spPr>
      </p:pic>
      <p:grpSp>
        <p:nvGrpSpPr>
          <p:cNvPr id="19" name="Group 18">
            <a:extLst>
              <a:ext uri="{FF2B5EF4-FFF2-40B4-BE49-F238E27FC236}">
                <a16:creationId xmlns:a16="http://schemas.microsoft.com/office/drawing/2014/main" id="{93C948E7-AE01-4247-ACF1-714912C4724D}"/>
              </a:ext>
            </a:extLst>
          </p:cNvPr>
          <p:cNvGrpSpPr/>
          <p:nvPr/>
        </p:nvGrpSpPr>
        <p:grpSpPr>
          <a:xfrm>
            <a:off x="3768435" y="1900903"/>
            <a:ext cx="38526" cy="1655607"/>
            <a:chOff x="1037395" y="434038"/>
            <a:chExt cx="46616" cy="2003285"/>
          </a:xfrm>
        </p:grpSpPr>
        <p:cxnSp>
          <p:nvCxnSpPr>
            <p:cNvPr id="17" name="Straight Connector 16">
              <a:extLst>
                <a:ext uri="{FF2B5EF4-FFF2-40B4-BE49-F238E27FC236}">
                  <a16:creationId xmlns:a16="http://schemas.microsoft.com/office/drawing/2014/main" id="{399183C2-18A6-DF40-BCA7-665D12A64564}"/>
                </a:ext>
              </a:extLst>
            </p:cNvPr>
            <p:cNvCxnSpPr>
              <a:cxnSpLocks/>
            </p:cNvCxnSpPr>
            <p:nvPr/>
          </p:nvCxnSpPr>
          <p:spPr>
            <a:xfrm flipV="1">
              <a:off x="1060704" y="434038"/>
              <a:ext cx="0" cy="19799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C2CFF9B-3E03-B045-98EC-98842BBEB962}"/>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8CAFCD08-E243-F340-A137-05C02EFD6229}"/>
              </a:ext>
            </a:extLst>
          </p:cNvPr>
          <p:cNvSpPr/>
          <p:nvPr/>
        </p:nvSpPr>
        <p:spPr>
          <a:xfrm>
            <a:off x="3838508" y="1930044"/>
            <a:ext cx="10106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292A2E"/>
                </a:solidFill>
                <a:effectLst/>
                <a:uLnTx/>
                <a:uFillTx/>
                <a:latin typeface="Open Sans"/>
                <a:ea typeface="+mn-ea"/>
                <a:cs typeface="+mn-cs"/>
              </a:rPr>
              <a:t>Major Police Dept.</a:t>
            </a:r>
            <a:endParaRPr kumimoji="0" lang="x-none" sz="1000" i="0" u="none" strike="noStrike" kern="1200" cap="none" spc="0" normalizeH="0" baseline="0" noProof="0" dirty="0">
              <a:ln>
                <a:noFill/>
              </a:ln>
              <a:solidFill>
                <a:srgbClr val="292A2E"/>
              </a:solidFill>
              <a:effectLst/>
              <a:uLnTx/>
              <a:uFillTx/>
              <a:latin typeface="Open Sans"/>
              <a:ea typeface="+mn-ea"/>
              <a:cs typeface="+mn-cs"/>
            </a:endParaRPr>
          </a:p>
        </p:txBody>
      </p:sp>
      <p:grpSp>
        <p:nvGrpSpPr>
          <p:cNvPr id="90" name="Group 89">
            <a:extLst>
              <a:ext uri="{FF2B5EF4-FFF2-40B4-BE49-F238E27FC236}">
                <a16:creationId xmlns:a16="http://schemas.microsoft.com/office/drawing/2014/main" id="{34936A1C-A37F-B84A-801D-2B1E73F061E5}"/>
              </a:ext>
            </a:extLst>
          </p:cNvPr>
          <p:cNvGrpSpPr/>
          <p:nvPr/>
        </p:nvGrpSpPr>
        <p:grpSpPr>
          <a:xfrm>
            <a:off x="3479491" y="2281256"/>
            <a:ext cx="38526" cy="1162381"/>
            <a:chOff x="1037395" y="1030842"/>
            <a:chExt cx="46616" cy="1406481"/>
          </a:xfrm>
        </p:grpSpPr>
        <p:cxnSp>
          <p:nvCxnSpPr>
            <p:cNvPr id="91" name="Straight Connector 90">
              <a:extLst>
                <a:ext uri="{FF2B5EF4-FFF2-40B4-BE49-F238E27FC236}">
                  <a16:creationId xmlns:a16="http://schemas.microsoft.com/office/drawing/2014/main" id="{9B66F2BB-A9BD-7D47-B588-8176B020BE41}"/>
                </a:ext>
              </a:extLst>
            </p:cNvPr>
            <p:cNvCxnSpPr>
              <a:cxnSpLocks/>
            </p:cNvCxnSpPr>
            <p:nvPr/>
          </p:nvCxnSpPr>
          <p:spPr>
            <a:xfrm flipV="1">
              <a:off x="1060705" y="1030842"/>
              <a:ext cx="0" cy="13831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A55CCEB6-03B3-0445-B68C-010C49D202F4}"/>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A5353B7-A2E2-9C49-8B2E-3FDDB5EB13A2}"/>
              </a:ext>
            </a:extLst>
          </p:cNvPr>
          <p:cNvGrpSpPr/>
          <p:nvPr/>
        </p:nvGrpSpPr>
        <p:grpSpPr>
          <a:xfrm>
            <a:off x="3850971" y="2314813"/>
            <a:ext cx="489014" cy="1165082"/>
            <a:chOff x="1122402" y="922070"/>
            <a:chExt cx="591704" cy="1409750"/>
          </a:xfrm>
        </p:grpSpPr>
        <p:cxnSp>
          <p:nvCxnSpPr>
            <p:cNvPr id="84" name="Straight Connector 83">
              <a:extLst>
                <a:ext uri="{FF2B5EF4-FFF2-40B4-BE49-F238E27FC236}">
                  <a16:creationId xmlns:a16="http://schemas.microsoft.com/office/drawing/2014/main" id="{D607E3FC-BE5C-AB4F-B607-1A7F409B2913}"/>
                </a:ext>
              </a:extLst>
            </p:cNvPr>
            <p:cNvCxnSpPr>
              <a:cxnSpLocks/>
            </p:cNvCxnSpPr>
            <p:nvPr/>
          </p:nvCxnSpPr>
          <p:spPr>
            <a:xfrm flipV="1">
              <a:off x="1714106" y="922070"/>
              <a:ext cx="0" cy="13887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0A1658BD-B82A-B743-8A6A-248F6BD2E8B5}"/>
                </a:ext>
              </a:extLst>
            </p:cNvPr>
            <p:cNvSpPr/>
            <p:nvPr/>
          </p:nvSpPr>
          <p:spPr>
            <a:xfrm>
              <a:off x="1122402" y="2285204"/>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B16BB3C1-7150-F149-8B81-525604E21F2A}"/>
              </a:ext>
            </a:extLst>
          </p:cNvPr>
          <p:cNvCxnSpPr>
            <a:cxnSpLocks/>
          </p:cNvCxnSpPr>
          <p:nvPr/>
        </p:nvCxnSpPr>
        <p:spPr>
          <a:xfrm>
            <a:off x="3860232" y="3461724"/>
            <a:ext cx="48173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72C0086E-A11D-3140-9ACC-4375A6B5F719}"/>
              </a:ext>
            </a:extLst>
          </p:cNvPr>
          <p:cNvGrpSpPr/>
          <p:nvPr/>
        </p:nvGrpSpPr>
        <p:grpSpPr>
          <a:xfrm>
            <a:off x="3474668" y="3874088"/>
            <a:ext cx="839251" cy="38526"/>
            <a:chOff x="3061501" y="3489388"/>
            <a:chExt cx="1015493" cy="46616"/>
          </a:xfrm>
        </p:grpSpPr>
        <p:sp>
          <p:nvSpPr>
            <p:cNvPr id="107" name="Oval 106">
              <a:extLst>
                <a:ext uri="{FF2B5EF4-FFF2-40B4-BE49-F238E27FC236}">
                  <a16:creationId xmlns:a16="http://schemas.microsoft.com/office/drawing/2014/main" id="{D961E817-D56C-FE4E-923C-D2AFB4FA75CE}"/>
                </a:ext>
              </a:extLst>
            </p:cNvPr>
            <p:cNvSpPr/>
            <p:nvPr/>
          </p:nvSpPr>
          <p:spPr>
            <a:xfrm>
              <a:off x="3061501" y="3489388"/>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6DECC373-7FA1-3545-8CB6-127B6136FE6B}"/>
                </a:ext>
              </a:extLst>
            </p:cNvPr>
            <p:cNvCxnSpPr>
              <a:cxnSpLocks/>
            </p:cNvCxnSpPr>
            <p:nvPr/>
          </p:nvCxnSpPr>
          <p:spPr>
            <a:xfrm>
              <a:off x="3099729" y="3512696"/>
              <a:ext cx="97726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1" name="Picture 110">
            <a:extLst>
              <a:ext uri="{FF2B5EF4-FFF2-40B4-BE49-F238E27FC236}">
                <a16:creationId xmlns:a16="http://schemas.microsoft.com/office/drawing/2014/main" id="{385987E6-42AD-5448-A01A-A188F96EB3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37393" y="3788095"/>
            <a:ext cx="454507" cy="181956"/>
          </a:xfrm>
          <a:prstGeom prst="rect">
            <a:avLst/>
          </a:prstGeom>
        </p:spPr>
      </p:pic>
      <p:pic>
        <p:nvPicPr>
          <p:cNvPr id="113" name="Picture 112">
            <a:extLst>
              <a:ext uri="{FF2B5EF4-FFF2-40B4-BE49-F238E27FC236}">
                <a16:creationId xmlns:a16="http://schemas.microsoft.com/office/drawing/2014/main" id="{A9202245-D11C-F94A-8C43-1CC0A8198B67}"/>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a:off x="2106417" y="2109070"/>
            <a:ext cx="590970" cy="189296"/>
          </a:xfrm>
          <a:prstGeom prst="rect">
            <a:avLst/>
          </a:prstGeom>
        </p:spPr>
      </p:pic>
      <p:pic>
        <p:nvPicPr>
          <p:cNvPr id="115" name="Picture 114">
            <a:extLst>
              <a:ext uri="{FF2B5EF4-FFF2-40B4-BE49-F238E27FC236}">
                <a16:creationId xmlns:a16="http://schemas.microsoft.com/office/drawing/2014/main" id="{D9949ADB-9D4E-E84D-834F-DB60DC71A7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45075" y="1630932"/>
            <a:ext cx="951060" cy="228421"/>
          </a:xfrm>
          <a:prstGeom prst="rect">
            <a:avLst/>
          </a:prstGeom>
        </p:spPr>
      </p:pic>
      <p:pic>
        <p:nvPicPr>
          <p:cNvPr id="116" name="Picture 115">
            <a:extLst>
              <a:ext uri="{FF2B5EF4-FFF2-40B4-BE49-F238E27FC236}">
                <a16:creationId xmlns:a16="http://schemas.microsoft.com/office/drawing/2014/main" id="{7F615BCC-560A-D549-910D-9FD76D5266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2781" y="2454115"/>
            <a:ext cx="486876" cy="180369"/>
          </a:xfrm>
          <a:prstGeom prst="rect">
            <a:avLst/>
          </a:prstGeom>
        </p:spPr>
      </p:pic>
      <p:grpSp>
        <p:nvGrpSpPr>
          <p:cNvPr id="117" name="Group 116">
            <a:extLst>
              <a:ext uri="{FF2B5EF4-FFF2-40B4-BE49-F238E27FC236}">
                <a16:creationId xmlns:a16="http://schemas.microsoft.com/office/drawing/2014/main" id="{2630F9B0-62A1-C14A-8CE0-4BC9A2E51B12}"/>
              </a:ext>
            </a:extLst>
          </p:cNvPr>
          <p:cNvGrpSpPr/>
          <p:nvPr/>
        </p:nvGrpSpPr>
        <p:grpSpPr>
          <a:xfrm>
            <a:off x="2753949" y="1915322"/>
            <a:ext cx="677384" cy="1534858"/>
            <a:chOff x="3241937" y="1678826"/>
            <a:chExt cx="819635" cy="1857178"/>
          </a:xfrm>
        </p:grpSpPr>
        <p:grpSp>
          <p:nvGrpSpPr>
            <p:cNvPr id="118" name="Group 117">
              <a:extLst>
                <a:ext uri="{FF2B5EF4-FFF2-40B4-BE49-F238E27FC236}">
                  <a16:creationId xmlns:a16="http://schemas.microsoft.com/office/drawing/2014/main" id="{07A5CB3B-A114-4547-8472-2E7489449D01}"/>
                </a:ext>
              </a:extLst>
            </p:cNvPr>
            <p:cNvGrpSpPr/>
            <p:nvPr/>
          </p:nvGrpSpPr>
          <p:grpSpPr>
            <a:xfrm>
              <a:off x="3241937" y="1678826"/>
              <a:ext cx="819635" cy="1857178"/>
              <a:chOff x="1217831" y="580145"/>
              <a:chExt cx="819635" cy="1857178"/>
            </a:xfrm>
          </p:grpSpPr>
          <p:cxnSp>
            <p:nvCxnSpPr>
              <p:cNvPr id="120" name="Straight Connector 119">
                <a:extLst>
                  <a:ext uri="{FF2B5EF4-FFF2-40B4-BE49-F238E27FC236}">
                    <a16:creationId xmlns:a16="http://schemas.microsoft.com/office/drawing/2014/main" id="{5216181C-68EC-9844-B3F9-89F2E174E572}"/>
                  </a:ext>
                </a:extLst>
              </p:cNvPr>
              <p:cNvCxnSpPr>
                <a:cxnSpLocks/>
              </p:cNvCxnSpPr>
              <p:nvPr/>
            </p:nvCxnSpPr>
            <p:spPr>
              <a:xfrm flipV="1">
                <a:off x="1217831" y="580145"/>
                <a:ext cx="0" cy="18360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0AFCB831-A80C-0943-8B7A-F264B91A542E}"/>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9" name="Straight Connector 118">
              <a:extLst>
                <a:ext uri="{FF2B5EF4-FFF2-40B4-BE49-F238E27FC236}">
                  <a16:creationId xmlns:a16="http://schemas.microsoft.com/office/drawing/2014/main" id="{137582BE-2FD0-D94C-B2A3-58CAB19BA03C}"/>
                </a:ext>
              </a:extLst>
            </p:cNvPr>
            <p:cNvCxnSpPr>
              <a:cxnSpLocks/>
            </p:cNvCxnSpPr>
            <p:nvPr/>
          </p:nvCxnSpPr>
          <p:spPr>
            <a:xfrm>
              <a:off x="3241937" y="3512696"/>
              <a:ext cx="7946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C0A9522B-9B84-5748-BFBD-371484FC232A}"/>
              </a:ext>
            </a:extLst>
          </p:cNvPr>
          <p:cNvGrpSpPr/>
          <p:nvPr/>
        </p:nvGrpSpPr>
        <p:grpSpPr>
          <a:xfrm>
            <a:off x="3166401" y="2641275"/>
            <a:ext cx="457702" cy="871187"/>
            <a:chOff x="3507752" y="2481868"/>
            <a:chExt cx="553820" cy="1054136"/>
          </a:xfrm>
        </p:grpSpPr>
        <p:grpSp>
          <p:nvGrpSpPr>
            <p:cNvPr id="124" name="Group 123">
              <a:extLst>
                <a:ext uri="{FF2B5EF4-FFF2-40B4-BE49-F238E27FC236}">
                  <a16:creationId xmlns:a16="http://schemas.microsoft.com/office/drawing/2014/main" id="{D036BFAC-5341-5B43-9568-F31AF88B48F7}"/>
                </a:ext>
              </a:extLst>
            </p:cNvPr>
            <p:cNvGrpSpPr/>
            <p:nvPr/>
          </p:nvGrpSpPr>
          <p:grpSpPr>
            <a:xfrm>
              <a:off x="3507752" y="2481868"/>
              <a:ext cx="553820" cy="1054136"/>
              <a:chOff x="1483646" y="1383187"/>
              <a:chExt cx="553820" cy="1054136"/>
            </a:xfrm>
          </p:grpSpPr>
          <p:cxnSp>
            <p:nvCxnSpPr>
              <p:cNvPr id="126" name="Straight Connector 125">
                <a:extLst>
                  <a:ext uri="{FF2B5EF4-FFF2-40B4-BE49-F238E27FC236}">
                    <a16:creationId xmlns:a16="http://schemas.microsoft.com/office/drawing/2014/main" id="{73713E13-F9F1-804F-AE02-DC4D644B5A2F}"/>
                  </a:ext>
                </a:extLst>
              </p:cNvPr>
              <p:cNvCxnSpPr>
                <a:cxnSpLocks/>
              </p:cNvCxnSpPr>
              <p:nvPr/>
            </p:nvCxnSpPr>
            <p:spPr>
              <a:xfrm flipV="1">
                <a:off x="1483646" y="1383187"/>
                <a:ext cx="0" cy="10329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1233485E-A8EC-9E49-AC82-91F733D5E6AC}"/>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5" name="Straight Connector 124">
              <a:extLst>
                <a:ext uri="{FF2B5EF4-FFF2-40B4-BE49-F238E27FC236}">
                  <a16:creationId xmlns:a16="http://schemas.microsoft.com/office/drawing/2014/main" id="{63C398B3-BC6E-4A4A-B99C-EC49BB86E392}"/>
                </a:ext>
              </a:extLst>
            </p:cNvPr>
            <p:cNvCxnSpPr>
              <a:cxnSpLocks/>
            </p:cNvCxnSpPr>
            <p:nvPr/>
          </p:nvCxnSpPr>
          <p:spPr>
            <a:xfrm>
              <a:off x="3507752" y="3512696"/>
              <a:ext cx="528795"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C0EA53AB-5817-9042-88B7-B07788FD42D0}"/>
              </a:ext>
            </a:extLst>
          </p:cNvPr>
          <p:cNvCxnSpPr>
            <a:cxnSpLocks/>
          </p:cNvCxnSpPr>
          <p:nvPr/>
        </p:nvCxnSpPr>
        <p:spPr>
          <a:xfrm flipV="1">
            <a:off x="993991" y="2550111"/>
            <a:ext cx="0" cy="80593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E01E1AF1-D5CE-C04C-AAC8-1C143A95AE5C}"/>
              </a:ext>
            </a:extLst>
          </p:cNvPr>
          <p:cNvSpPr/>
          <p:nvPr/>
        </p:nvSpPr>
        <p:spPr>
          <a:xfrm>
            <a:off x="3420324" y="3334222"/>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5D0E8D46-7EA0-394F-A797-AFCED28B5AC7}"/>
              </a:ext>
            </a:extLst>
          </p:cNvPr>
          <p:cNvCxnSpPr>
            <a:cxnSpLocks/>
          </p:cNvCxnSpPr>
          <p:nvPr/>
        </p:nvCxnSpPr>
        <p:spPr>
          <a:xfrm>
            <a:off x="991255" y="3355488"/>
            <a:ext cx="2434547" cy="0"/>
          </a:xfrm>
          <a:prstGeom prst="line">
            <a:avLst/>
          </a:prstGeom>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56312FBC-0DC8-1A4E-977C-8E055A61768E}"/>
              </a:ext>
            </a:extLst>
          </p:cNvPr>
          <p:cNvSpPr/>
          <p:nvPr/>
        </p:nvSpPr>
        <p:spPr>
          <a:xfrm>
            <a:off x="2292684" y="4118212"/>
            <a:ext cx="6622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Top-5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Bank</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pic>
        <p:nvPicPr>
          <p:cNvPr id="144" name="Picture 143">
            <a:extLst>
              <a:ext uri="{FF2B5EF4-FFF2-40B4-BE49-F238E27FC236}">
                <a16:creationId xmlns:a16="http://schemas.microsoft.com/office/drawing/2014/main" id="{A0A467B3-D4B6-EC45-83FC-4561CBC3E16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53179" y="2537250"/>
            <a:ext cx="1022977" cy="225777"/>
          </a:xfrm>
          <a:prstGeom prst="rect">
            <a:avLst/>
          </a:prstGeom>
        </p:spPr>
      </p:pic>
      <p:pic>
        <p:nvPicPr>
          <p:cNvPr id="145" name="Picture 144">
            <a:extLst>
              <a:ext uri="{FF2B5EF4-FFF2-40B4-BE49-F238E27FC236}">
                <a16:creationId xmlns:a16="http://schemas.microsoft.com/office/drawing/2014/main" id="{2D471FC5-5B1F-A340-A7DE-03F1143542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5647" y="3362365"/>
            <a:ext cx="454737" cy="153384"/>
          </a:xfrm>
          <a:prstGeom prst="rect">
            <a:avLst/>
          </a:prstGeom>
        </p:spPr>
      </p:pic>
      <p:pic>
        <p:nvPicPr>
          <p:cNvPr id="146" name="Picture 145">
            <a:extLst>
              <a:ext uri="{FF2B5EF4-FFF2-40B4-BE49-F238E27FC236}">
                <a16:creationId xmlns:a16="http://schemas.microsoft.com/office/drawing/2014/main" id="{2E198E39-1840-DA4B-8F47-C08D7404D3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64523" y="4058687"/>
            <a:ext cx="1066800" cy="226161"/>
          </a:xfrm>
          <a:prstGeom prst="rect">
            <a:avLst/>
          </a:prstGeom>
        </p:spPr>
      </p:pic>
      <p:grpSp>
        <p:nvGrpSpPr>
          <p:cNvPr id="148" name="Group 147">
            <a:extLst>
              <a:ext uri="{FF2B5EF4-FFF2-40B4-BE49-F238E27FC236}">
                <a16:creationId xmlns:a16="http://schemas.microsoft.com/office/drawing/2014/main" id="{9D4F6546-7042-DC45-96D9-3F0FB05D8C62}"/>
              </a:ext>
            </a:extLst>
          </p:cNvPr>
          <p:cNvGrpSpPr/>
          <p:nvPr/>
        </p:nvGrpSpPr>
        <p:grpSpPr>
          <a:xfrm>
            <a:off x="2007781" y="2789823"/>
            <a:ext cx="1493849" cy="992660"/>
            <a:chOff x="2254015" y="2334885"/>
            <a:chExt cx="1807557" cy="1201119"/>
          </a:xfrm>
        </p:grpSpPr>
        <p:grpSp>
          <p:nvGrpSpPr>
            <p:cNvPr id="149" name="Group 148">
              <a:extLst>
                <a:ext uri="{FF2B5EF4-FFF2-40B4-BE49-F238E27FC236}">
                  <a16:creationId xmlns:a16="http://schemas.microsoft.com/office/drawing/2014/main" id="{367068CF-5D43-D447-B90D-17145969EDF4}"/>
                </a:ext>
              </a:extLst>
            </p:cNvPr>
            <p:cNvGrpSpPr/>
            <p:nvPr/>
          </p:nvGrpSpPr>
          <p:grpSpPr>
            <a:xfrm>
              <a:off x="2254015" y="2334885"/>
              <a:ext cx="1807557" cy="1201119"/>
              <a:chOff x="229909" y="1236204"/>
              <a:chExt cx="1807557" cy="1201119"/>
            </a:xfrm>
          </p:grpSpPr>
          <p:cxnSp>
            <p:nvCxnSpPr>
              <p:cNvPr id="151" name="Straight Connector 150">
                <a:extLst>
                  <a:ext uri="{FF2B5EF4-FFF2-40B4-BE49-F238E27FC236}">
                    <a16:creationId xmlns:a16="http://schemas.microsoft.com/office/drawing/2014/main" id="{E1E1A9A7-9EC0-214A-A01F-A912B376FA01}"/>
                  </a:ext>
                </a:extLst>
              </p:cNvPr>
              <p:cNvCxnSpPr>
                <a:cxnSpLocks/>
              </p:cNvCxnSpPr>
              <p:nvPr/>
            </p:nvCxnSpPr>
            <p:spPr>
              <a:xfrm flipV="1">
                <a:off x="229909" y="1236204"/>
                <a:ext cx="0" cy="11799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767583F1-C947-DB4F-833B-3DD37740EB0A}"/>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0" name="Straight Connector 149">
              <a:extLst>
                <a:ext uri="{FF2B5EF4-FFF2-40B4-BE49-F238E27FC236}">
                  <a16:creationId xmlns:a16="http://schemas.microsoft.com/office/drawing/2014/main" id="{1DB6C74B-20E4-9247-A150-E89C2D2F01B9}"/>
                </a:ext>
              </a:extLst>
            </p:cNvPr>
            <p:cNvCxnSpPr>
              <a:cxnSpLocks/>
            </p:cNvCxnSpPr>
            <p:nvPr/>
          </p:nvCxnSpPr>
          <p:spPr>
            <a:xfrm>
              <a:off x="2254015" y="3512696"/>
              <a:ext cx="17825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1F15DC4C-0031-4C43-9BFA-F491D30685FA}"/>
              </a:ext>
            </a:extLst>
          </p:cNvPr>
          <p:cNvGrpSpPr/>
          <p:nvPr/>
        </p:nvGrpSpPr>
        <p:grpSpPr>
          <a:xfrm>
            <a:off x="1456306" y="3573544"/>
            <a:ext cx="1625657" cy="253453"/>
            <a:chOff x="2094527" y="3229326"/>
            <a:chExt cx="1967045" cy="306678"/>
          </a:xfrm>
        </p:grpSpPr>
        <p:grpSp>
          <p:nvGrpSpPr>
            <p:cNvPr id="155" name="Group 154">
              <a:extLst>
                <a:ext uri="{FF2B5EF4-FFF2-40B4-BE49-F238E27FC236}">
                  <a16:creationId xmlns:a16="http://schemas.microsoft.com/office/drawing/2014/main" id="{4FB797A4-07B2-D449-B13F-20423579B13C}"/>
                </a:ext>
              </a:extLst>
            </p:cNvPr>
            <p:cNvGrpSpPr/>
            <p:nvPr/>
          </p:nvGrpSpPr>
          <p:grpSpPr>
            <a:xfrm>
              <a:off x="2094527" y="3229326"/>
              <a:ext cx="1967045" cy="306678"/>
              <a:chOff x="70421" y="2130645"/>
              <a:chExt cx="1967045" cy="306678"/>
            </a:xfrm>
          </p:grpSpPr>
          <p:cxnSp>
            <p:nvCxnSpPr>
              <p:cNvPr id="157" name="Straight Connector 156">
                <a:extLst>
                  <a:ext uri="{FF2B5EF4-FFF2-40B4-BE49-F238E27FC236}">
                    <a16:creationId xmlns:a16="http://schemas.microsoft.com/office/drawing/2014/main" id="{550424BA-6636-5546-9C7A-7858E644AC94}"/>
                  </a:ext>
                </a:extLst>
              </p:cNvPr>
              <p:cNvCxnSpPr>
                <a:cxnSpLocks/>
              </p:cNvCxnSpPr>
              <p:nvPr/>
            </p:nvCxnSpPr>
            <p:spPr>
              <a:xfrm flipV="1">
                <a:off x="70421" y="2130645"/>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EA8DF203-0471-B94A-85AB-FB6791029B30}"/>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6" name="Straight Connector 155">
              <a:extLst>
                <a:ext uri="{FF2B5EF4-FFF2-40B4-BE49-F238E27FC236}">
                  <a16:creationId xmlns:a16="http://schemas.microsoft.com/office/drawing/2014/main" id="{7935C2B5-A6EE-9C4F-A6D4-91D5B6347AD1}"/>
                </a:ext>
              </a:extLst>
            </p:cNvPr>
            <p:cNvCxnSpPr>
              <a:cxnSpLocks/>
            </p:cNvCxnSpPr>
            <p:nvPr/>
          </p:nvCxnSpPr>
          <p:spPr>
            <a:xfrm>
              <a:off x="2094527" y="3512696"/>
              <a:ext cx="19420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4780EB86-9B75-F641-B28D-E6F053C5E3C3}"/>
              </a:ext>
            </a:extLst>
          </p:cNvPr>
          <p:cNvGrpSpPr/>
          <p:nvPr/>
        </p:nvGrpSpPr>
        <p:grpSpPr>
          <a:xfrm>
            <a:off x="1799206" y="3841317"/>
            <a:ext cx="1387575" cy="260377"/>
            <a:chOff x="2382606" y="3489388"/>
            <a:chExt cx="1678966" cy="315056"/>
          </a:xfrm>
        </p:grpSpPr>
        <p:grpSp>
          <p:nvGrpSpPr>
            <p:cNvPr id="163" name="Group 162">
              <a:extLst>
                <a:ext uri="{FF2B5EF4-FFF2-40B4-BE49-F238E27FC236}">
                  <a16:creationId xmlns:a16="http://schemas.microsoft.com/office/drawing/2014/main" id="{52B057BC-1328-584A-9AD8-163C39790AB7}"/>
                </a:ext>
              </a:extLst>
            </p:cNvPr>
            <p:cNvGrpSpPr/>
            <p:nvPr/>
          </p:nvGrpSpPr>
          <p:grpSpPr>
            <a:xfrm>
              <a:off x="2382606" y="3489388"/>
              <a:ext cx="1678966" cy="315056"/>
              <a:chOff x="358500" y="2390707"/>
              <a:chExt cx="1678966" cy="315056"/>
            </a:xfrm>
          </p:grpSpPr>
          <p:cxnSp>
            <p:nvCxnSpPr>
              <p:cNvPr id="169" name="Straight Connector 168">
                <a:extLst>
                  <a:ext uri="{FF2B5EF4-FFF2-40B4-BE49-F238E27FC236}">
                    <a16:creationId xmlns:a16="http://schemas.microsoft.com/office/drawing/2014/main" id="{5D7CB6E1-5BAC-A342-8ADA-1CC78A55817F}"/>
                  </a:ext>
                </a:extLst>
              </p:cNvPr>
              <p:cNvCxnSpPr>
                <a:cxnSpLocks/>
              </p:cNvCxnSpPr>
              <p:nvPr/>
            </p:nvCxnSpPr>
            <p:spPr>
              <a:xfrm flipV="1">
                <a:off x="358500" y="242023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DEDA9A00-BD4A-664B-B649-3F578F028D5A}"/>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4" name="Straight Connector 163">
              <a:extLst>
                <a:ext uri="{FF2B5EF4-FFF2-40B4-BE49-F238E27FC236}">
                  <a16:creationId xmlns:a16="http://schemas.microsoft.com/office/drawing/2014/main" id="{0C77D938-048F-1C4E-8B1D-9AE453E7E5A2}"/>
                </a:ext>
              </a:extLst>
            </p:cNvPr>
            <p:cNvCxnSpPr>
              <a:cxnSpLocks/>
            </p:cNvCxnSpPr>
            <p:nvPr/>
          </p:nvCxnSpPr>
          <p:spPr>
            <a:xfrm>
              <a:off x="2382606" y="3512696"/>
              <a:ext cx="165394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01EAAB54-0084-484B-A316-674532659AD7}"/>
              </a:ext>
            </a:extLst>
          </p:cNvPr>
          <p:cNvGrpSpPr/>
          <p:nvPr/>
        </p:nvGrpSpPr>
        <p:grpSpPr>
          <a:xfrm>
            <a:off x="2622900" y="3870114"/>
            <a:ext cx="396783" cy="260377"/>
            <a:chOff x="3581464" y="3489388"/>
            <a:chExt cx="480108" cy="315056"/>
          </a:xfrm>
        </p:grpSpPr>
        <p:grpSp>
          <p:nvGrpSpPr>
            <p:cNvPr id="175" name="Group 174">
              <a:extLst>
                <a:ext uri="{FF2B5EF4-FFF2-40B4-BE49-F238E27FC236}">
                  <a16:creationId xmlns:a16="http://schemas.microsoft.com/office/drawing/2014/main" id="{6FE0D6E5-30EB-D34D-B711-242F7181E769}"/>
                </a:ext>
              </a:extLst>
            </p:cNvPr>
            <p:cNvGrpSpPr/>
            <p:nvPr/>
          </p:nvGrpSpPr>
          <p:grpSpPr>
            <a:xfrm>
              <a:off x="3581464" y="3489388"/>
              <a:ext cx="480108" cy="315056"/>
              <a:chOff x="1557358" y="2390707"/>
              <a:chExt cx="480108" cy="315056"/>
            </a:xfrm>
          </p:grpSpPr>
          <p:cxnSp>
            <p:nvCxnSpPr>
              <p:cNvPr id="177" name="Straight Connector 176">
                <a:extLst>
                  <a:ext uri="{FF2B5EF4-FFF2-40B4-BE49-F238E27FC236}">
                    <a16:creationId xmlns:a16="http://schemas.microsoft.com/office/drawing/2014/main" id="{11C26433-853E-8D4D-9103-F1FBA2BD8C4A}"/>
                  </a:ext>
                </a:extLst>
              </p:cNvPr>
              <p:cNvCxnSpPr>
                <a:cxnSpLocks/>
              </p:cNvCxnSpPr>
              <p:nvPr/>
            </p:nvCxnSpPr>
            <p:spPr>
              <a:xfrm flipV="1">
                <a:off x="1557358" y="242023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73837F63-A374-5E4B-B54E-EB6E58BC6144}"/>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6" name="Straight Connector 175">
              <a:extLst>
                <a:ext uri="{FF2B5EF4-FFF2-40B4-BE49-F238E27FC236}">
                  <a16:creationId xmlns:a16="http://schemas.microsoft.com/office/drawing/2014/main" id="{576596E5-9FD2-384C-80D5-76A208B3F993}"/>
                </a:ext>
              </a:extLst>
            </p:cNvPr>
            <p:cNvCxnSpPr>
              <a:cxnSpLocks/>
            </p:cNvCxnSpPr>
            <p:nvPr/>
          </p:nvCxnSpPr>
          <p:spPr>
            <a:xfrm>
              <a:off x="3581464" y="3512696"/>
              <a:ext cx="455083"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DCE93446-C349-744F-840D-49A941E7FC1C}"/>
              </a:ext>
            </a:extLst>
          </p:cNvPr>
          <p:cNvCxnSpPr>
            <a:cxnSpLocks/>
          </p:cNvCxnSpPr>
          <p:nvPr/>
        </p:nvCxnSpPr>
        <p:spPr>
          <a:xfrm flipH="1" flipV="1">
            <a:off x="3062065" y="3921776"/>
            <a:ext cx="789618" cy="204"/>
          </a:xfrm>
          <a:prstGeom prst="line">
            <a:avLst/>
          </a:prstGeom>
          <a:ln>
            <a:headEnd w="med" len="med"/>
            <a:tailEnd type="oval" w="sm" len="sm"/>
          </a:ln>
        </p:spPr>
        <p:style>
          <a:lnRef idx="1">
            <a:schemeClr val="accent1"/>
          </a:lnRef>
          <a:fillRef idx="0">
            <a:schemeClr val="accent1"/>
          </a:fillRef>
          <a:effectRef idx="0">
            <a:schemeClr val="accent1"/>
          </a:effectRef>
          <a:fontRef idx="minor">
            <a:schemeClr val="tx1"/>
          </a:fontRef>
        </p:style>
      </p:cxnSp>
      <p:pic>
        <p:nvPicPr>
          <p:cNvPr id="184" name="Picture 2" descr="https://cecyber.com/en/public/images/logo.png">
            <a:extLst>
              <a:ext uri="{FF2B5EF4-FFF2-40B4-BE49-F238E27FC236}">
                <a16:creationId xmlns:a16="http://schemas.microsoft.com/office/drawing/2014/main" id="{4891B2A3-70D5-AF49-AAAC-AB7E4D8FD731}"/>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248724" y="5168168"/>
            <a:ext cx="609851" cy="21353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85" name="Group 184">
            <a:extLst>
              <a:ext uri="{FF2B5EF4-FFF2-40B4-BE49-F238E27FC236}">
                <a16:creationId xmlns:a16="http://schemas.microsoft.com/office/drawing/2014/main" id="{660FA20C-836B-8A4B-863D-3542F552DD1A}"/>
              </a:ext>
            </a:extLst>
          </p:cNvPr>
          <p:cNvGrpSpPr/>
          <p:nvPr/>
        </p:nvGrpSpPr>
        <p:grpSpPr>
          <a:xfrm>
            <a:off x="2576846" y="4980479"/>
            <a:ext cx="1738642" cy="187688"/>
            <a:chOff x="1957815" y="3902501"/>
            <a:chExt cx="2103757" cy="227102"/>
          </a:xfrm>
        </p:grpSpPr>
        <p:grpSp>
          <p:nvGrpSpPr>
            <p:cNvPr id="186" name="Group 185">
              <a:extLst>
                <a:ext uri="{FF2B5EF4-FFF2-40B4-BE49-F238E27FC236}">
                  <a16:creationId xmlns:a16="http://schemas.microsoft.com/office/drawing/2014/main" id="{76E620FF-AD45-8E4C-B17B-C8566F765B50}"/>
                </a:ext>
              </a:extLst>
            </p:cNvPr>
            <p:cNvGrpSpPr/>
            <p:nvPr/>
          </p:nvGrpSpPr>
          <p:grpSpPr>
            <a:xfrm>
              <a:off x="1957815" y="3902501"/>
              <a:ext cx="2103757" cy="227102"/>
              <a:chOff x="-66291" y="2803820"/>
              <a:chExt cx="2103757" cy="227102"/>
            </a:xfrm>
          </p:grpSpPr>
          <p:cxnSp>
            <p:nvCxnSpPr>
              <p:cNvPr id="188" name="Straight Connector 187">
                <a:extLst>
                  <a:ext uri="{FF2B5EF4-FFF2-40B4-BE49-F238E27FC236}">
                    <a16:creationId xmlns:a16="http://schemas.microsoft.com/office/drawing/2014/main" id="{23DA8A7C-1EB9-CD44-93B5-21B954F1C24C}"/>
                  </a:ext>
                </a:extLst>
              </p:cNvPr>
              <p:cNvCxnSpPr>
                <a:cxnSpLocks/>
              </p:cNvCxnSpPr>
              <p:nvPr/>
            </p:nvCxnSpPr>
            <p:spPr>
              <a:xfrm flipV="1">
                <a:off x="-66291" y="2825924"/>
                <a:ext cx="0" cy="2049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585286DF-94FE-484D-B8DD-AC8861608679}"/>
                  </a:ext>
                </a:extLst>
              </p:cNvPr>
              <p:cNvSpPr/>
              <p:nvPr/>
            </p:nvSpPr>
            <p:spPr>
              <a:xfrm>
                <a:off x="1990850" y="2803820"/>
                <a:ext cx="46616" cy="4661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7" name="Straight Connector 186">
              <a:extLst>
                <a:ext uri="{FF2B5EF4-FFF2-40B4-BE49-F238E27FC236}">
                  <a16:creationId xmlns:a16="http://schemas.microsoft.com/office/drawing/2014/main" id="{67C03D02-CD98-1B4D-B610-052600A019FE}"/>
                </a:ext>
              </a:extLst>
            </p:cNvPr>
            <p:cNvCxnSpPr>
              <a:cxnSpLocks/>
            </p:cNvCxnSpPr>
            <p:nvPr/>
          </p:nvCxnSpPr>
          <p:spPr>
            <a:xfrm>
              <a:off x="1957815" y="3918383"/>
              <a:ext cx="20787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AE5DD171-7AEE-B446-82CF-1C04968C07B4}"/>
              </a:ext>
            </a:extLst>
          </p:cNvPr>
          <p:cNvGrpSpPr/>
          <p:nvPr/>
        </p:nvGrpSpPr>
        <p:grpSpPr>
          <a:xfrm>
            <a:off x="4503658" y="3407162"/>
            <a:ext cx="673955" cy="177800"/>
            <a:chOff x="9161127" y="4521490"/>
            <a:chExt cx="5274183" cy="1264920"/>
          </a:xfrm>
        </p:grpSpPr>
        <p:pic>
          <p:nvPicPr>
            <p:cNvPr id="192" name="Picture 191">
              <a:extLst>
                <a:ext uri="{FF2B5EF4-FFF2-40B4-BE49-F238E27FC236}">
                  <a16:creationId xmlns:a16="http://schemas.microsoft.com/office/drawing/2014/main" id="{B79C3E57-0D0F-9240-9C2A-6D6E321B700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470625" y="4697590"/>
              <a:ext cx="3964685" cy="780643"/>
            </a:xfrm>
            <a:prstGeom prst="rect">
              <a:avLst/>
            </a:prstGeom>
          </p:spPr>
        </p:pic>
        <p:pic>
          <p:nvPicPr>
            <p:cNvPr id="199" name="Picture 198">
              <a:extLst>
                <a:ext uri="{FF2B5EF4-FFF2-40B4-BE49-F238E27FC236}">
                  <a16:creationId xmlns:a16="http://schemas.microsoft.com/office/drawing/2014/main" id="{6081FD63-3D85-3B46-BA49-0C48490E1A3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2891"/>
            <a:stretch/>
          </p:blipFill>
          <p:spPr>
            <a:xfrm>
              <a:off x="9161127" y="4521490"/>
              <a:ext cx="1239522" cy="1264920"/>
            </a:xfrm>
            <a:prstGeom prst="rect">
              <a:avLst/>
            </a:prstGeom>
          </p:spPr>
        </p:pic>
      </p:grpSp>
      <p:grpSp>
        <p:nvGrpSpPr>
          <p:cNvPr id="207" name="Group 206">
            <a:extLst>
              <a:ext uri="{FF2B5EF4-FFF2-40B4-BE49-F238E27FC236}">
                <a16:creationId xmlns:a16="http://schemas.microsoft.com/office/drawing/2014/main" id="{99A57490-8D28-1547-A9FE-E87C2796B6CC}"/>
              </a:ext>
            </a:extLst>
          </p:cNvPr>
          <p:cNvGrpSpPr/>
          <p:nvPr/>
        </p:nvGrpSpPr>
        <p:grpSpPr>
          <a:xfrm>
            <a:off x="5182974" y="3479116"/>
            <a:ext cx="435404" cy="38526"/>
            <a:chOff x="557178" y="2390707"/>
            <a:chExt cx="526833" cy="46616"/>
          </a:xfrm>
        </p:grpSpPr>
        <p:cxnSp>
          <p:nvCxnSpPr>
            <p:cNvPr id="208" name="Straight Connector 207">
              <a:extLst>
                <a:ext uri="{FF2B5EF4-FFF2-40B4-BE49-F238E27FC236}">
                  <a16:creationId xmlns:a16="http://schemas.microsoft.com/office/drawing/2014/main" id="{CAD185CB-50E8-AD4F-9FCD-2B97257C10CE}"/>
                </a:ext>
              </a:extLst>
            </p:cNvPr>
            <p:cNvCxnSpPr>
              <a:cxnSpLocks/>
            </p:cNvCxnSpPr>
            <p:nvPr/>
          </p:nvCxnSpPr>
          <p:spPr>
            <a:xfrm flipH="1">
              <a:off x="557178" y="2414017"/>
              <a:ext cx="50352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58D063DC-5D7E-9B4B-A80C-1BCD19E0D261}"/>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43B2449E-1C62-C64A-88EC-AE0F48BF808F}"/>
              </a:ext>
            </a:extLst>
          </p:cNvPr>
          <p:cNvGrpSpPr/>
          <p:nvPr/>
        </p:nvGrpSpPr>
        <p:grpSpPr>
          <a:xfrm>
            <a:off x="5729956" y="2085492"/>
            <a:ext cx="158506" cy="1343179"/>
            <a:chOff x="3061501" y="1910758"/>
            <a:chExt cx="191792" cy="1625246"/>
          </a:xfrm>
        </p:grpSpPr>
        <p:grpSp>
          <p:nvGrpSpPr>
            <p:cNvPr id="211" name="Group 210">
              <a:extLst>
                <a:ext uri="{FF2B5EF4-FFF2-40B4-BE49-F238E27FC236}">
                  <a16:creationId xmlns:a16="http://schemas.microsoft.com/office/drawing/2014/main" id="{888094E3-0353-484C-88D6-4CF166A793D4}"/>
                </a:ext>
              </a:extLst>
            </p:cNvPr>
            <p:cNvGrpSpPr/>
            <p:nvPr/>
          </p:nvGrpSpPr>
          <p:grpSpPr>
            <a:xfrm>
              <a:off x="3061501" y="1910758"/>
              <a:ext cx="191792" cy="1625246"/>
              <a:chOff x="1037395" y="812077"/>
              <a:chExt cx="191792" cy="1625246"/>
            </a:xfrm>
          </p:grpSpPr>
          <p:cxnSp>
            <p:nvCxnSpPr>
              <p:cNvPr id="214" name="Straight Connector 213">
                <a:extLst>
                  <a:ext uri="{FF2B5EF4-FFF2-40B4-BE49-F238E27FC236}">
                    <a16:creationId xmlns:a16="http://schemas.microsoft.com/office/drawing/2014/main" id="{040E51DA-4864-6C4E-898C-986D91AFB1DD}"/>
                  </a:ext>
                </a:extLst>
              </p:cNvPr>
              <p:cNvCxnSpPr>
                <a:cxnSpLocks/>
              </p:cNvCxnSpPr>
              <p:nvPr/>
            </p:nvCxnSpPr>
            <p:spPr>
              <a:xfrm flipV="1">
                <a:off x="1229187" y="812077"/>
                <a:ext cx="0" cy="16001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F004EE9A-A62B-FF48-8E22-8215ED82A594}"/>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2" name="Straight Connector 211">
              <a:extLst>
                <a:ext uri="{FF2B5EF4-FFF2-40B4-BE49-F238E27FC236}">
                  <a16:creationId xmlns:a16="http://schemas.microsoft.com/office/drawing/2014/main" id="{56E334C7-9E57-A947-9AFC-1EF5F04E99E7}"/>
                </a:ext>
              </a:extLst>
            </p:cNvPr>
            <p:cNvCxnSpPr>
              <a:cxnSpLocks/>
            </p:cNvCxnSpPr>
            <p:nvPr/>
          </p:nvCxnSpPr>
          <p:spPr>
            <a:xfrm>
              <a:off x="3099728" y="3512696"/>
              <a:ext cx="15356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17" name="Picture 18" descr="Image result for hungary ministry of defense logo">
            <a:extLst>
              <a:ext uri="{FF2B5EF4-FFF2-40B4-BE49-F238E27FC236}">
                <a16:creationId xmlns:a16="http://schemas.microsoft.com/office/drawing/2014/main" id="{95185F3C-D676-B84A-9AD6-8B770A19FE6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129266" y="2261474"/>
            <a:ext cx="311673" cy="304140"/>
          </a:xfrm>
          <a:prstGeom prst="rect">
            <a:avLst/>
          </a:prstGeom>
          <a:noFill/>
          <a:extLst>
            <a:ext uri="{909E8E84-426E-40dd-AFC4-6F175D3DCCD1}">
              <a14:hiddenFill xmlns:a14="http://schemas.microsoft.com/office/drawing/2010/main" xmlns="">
                <a:solidFill>
                  <a:srgbClr val="FFFFFF"/>
                </a:solidFill>
              </a14:hiddenFill>
            </a:ext>
          </a:extLst>
        </p:spPr>
      </p:pic>
      <p:pic>
        <p:nvPicPr>
          <p:cNvPr id="218" name="Picture 217">
            <a:extLst>
              <a:ext uri="{FF2B5EF4-FFF2-40B4-BE49-F238E27FC236}">
                <a16:creationId xmlns:a16="http://schemas.microsoft.com/office/drawing/2014/main" id="{FB67F5FA-3C27-F649-A9AB-874D07312AB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395030" y="2169506"/>
            <a:ext cx="475556" cy="475556"/>
          </a:xfrm>
          <a:prstGeom prst="rect">
            <a:avLst/>
          </a:prstGeom>
        </p:spPr>
      </p:pic>
      <p:pic>
        <p:nvPicPr>
          <p:cNvPr id="220" name="Picture 219">
            <a:extLst>
              <a:ext uri="{FF2B5EF4-FFF2-40B4-BE49-F238E27FC236}">
                <a16:creationId xmlns:a16="http://schemas.microsoft.com/office/drawing/2014/main" id="{BC4F27CA-BF77-A941-B4F1-6A9E07D74E1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17626" y="1856534"/>
            <a:ext cx="524948" cy="184608"/>
          </a:xfrm>
          <a:prstGeom prst="rect">
            <a:avLst/>
          </a:prstGeom>
        </p:spPr>
      </p:pic>
      <p:pic>
        <p:nvPicPr>
          <p:cNvPr id="221" name="Picture 220">
            <a:extLst>
              <a:ext uri="{FF2B5EF4-FFF2-40B4-BE49-F238E27FC236}">
                <a16:creationId xmlns:a16="http://schemas.microsoft.com/office/drawing/2014/main" id="{17651A02-215B-A74D-9E7D-8220271C9CA4}"/>
              </a:ext>
            </a:extLst>
          </p:cNvPr>
          <p:cNvPicPr>
            <a:picLocks noChangeAspect="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04496" y="1946385"/>
            <a:ext cx="762738" cy="448421"/>
          </a:xfrm>
          <a:prstGeom prst="rect">
            <a:avLst/>
          </a:prstGeom>
        </p:spPr>
      </p:pic>
      <p:grpSp>
        <p:nvGrpSpPr>
          <p:cNvPr id="223" name="Group 222">
            <a:extLst>
              <a:ext uri="{FF2B5EF4-FFF2-40B4-BE49-F238E27FC236}">
                <a16:creationId xmlns:a16="http://schemas.microsoft.com/office/drawing/2014/main" id="{1DE7332A-9F5C-F94A-B8A8-5B1C9B276026}"/>
              </a:ext>
            </a:extLst>
          </p:cNvPr>
          <p:cNvGrpSpPr/>
          <p:nvPr/>
        </p:nvGrpSpPr>
        <p:grpSpPr>
          <a:xfrm>
            <a:off x="5206807" y="2297153"/>
            <a:ext cx="470007" cy="1136235"/>
            <a:chOff x="3492863" y="2161159"/>
            <a:chExt cx="568709" cy="1374845"/>
          </a:xfrm>
        </p:grpSpPr>
        <p:grpSp>
          <p:nvGrpSpPr>
            <p:cNvPr id="224" name="Group 223">
              <a:extLst>
                <a:ext uri="{FF2B5EF4-FFF2-40B4-BE49-F238E27FC236}">
                  <a16:creationId xmlns:a16="http://schemas.microsoft.com/office/drawing/2014/main" id="{2D6320BA-9D8E-F048-818D-9AC61D4782FE}"/>
                </a:ext>
              </a:extLst>
            </p:cNvPr>
            <p:cNvGrpSpPr/>
            <p:nvPr/>
          </p:nvGrpSpPr>
          <p:grpSpPr>
            <a:xfrm>
              <a:off x="3492863" y="2161159"/>
              <a:ext cx="568709" cy="1374845"/>
              <a:chOff x="1468757" y="1062478"/>
              <a:chExt cx="568709" cy="1374845"/>
            </a:xfrm>
          </p:grpSpPr>
          <p:cxnSp>
            <p:nvCxnSpPr>
              <p:cNvPr id="226" name="Straight Connector 225">
                <a:extLst>
                  <a:ext uri="{FF2B5EF4-FFF2-40B4-BE49-F238E27FC236}">
                    <a16:creationId xmlns:a16="http://schemas.microsoft.com/office/drawing/2014/main" id="{E3BAA727-7926-0D44-8CC8-DC873C74ACBC}"/>
                  </a:ext>
                </a:extLst>
              </p:cNvPr>
              <p:cNvCxnSpPr>
                <a:cxnSpLocks/>
              </p:cNvCxnSpPr>
              <p:nvPr/>
            </p:nvCxnSpPr>
            <p:spPr>
              <a:xfrm flipV="1">
                <a:off x="1468757" y="1062478"/>
                <a:ext cx="0" cy="13536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86908251-79B4-1B41-A9BE-E0272B8DB7CB}"/>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5" name="Straight Connector 224">
              <a:extLst>
                <a:ext uri="{FF2B5EF4-FFF2-40B4-BE49-F238E27FC236}">
                  <a16:creationId xmlns:a16="http://schemas.microsoft.com/office/drawing/2014/main" id="{A1EC7005-77DC-964B-A6CB-456D2D7B79B4}"/>
                </a:ext>
              </a:extLst>
            </p:cNvPr>
            <p:cNvCxnSpPr>
              <a:cxnSpLocks/>
            </p:cNvCxnSpPr>
            <p:nvPr/>
          </p:nvCxnSpPr>
          <p:spPr>
            <a:xfrm>
              <a:off x="3497249" y="3512696"/>
              <a:ext cx="53929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D53F1C06-3238-9448-970C-FCA33CDB0E64}"/>
              </a:ext>
            </a:extLst>
          </p:cNvPr>
          <p:cNvGrpSpPr/>
          <p:nvPr/>
        </p:nvGrpSpPr>
        <p:grpSpPr>
          <a:xfrm>
            <a:off x="5951209" y="2645773"/>
            <a:ext cx="324898" cy="742157"/>
            <a:chOff x="3061501" y="2637994"/>
            <a:chExt cx="393127" cy="898010"/>
          </a:xfrm>
        </p:grpSpPr>
        <p:grpSp>
          <p:nvGrpSpPr>
            <p:cNvPr id="234" name="Group 233">
              <a:extLst>
                <a:ext uri="{FF2B5EF4-FFF2-40B4-BE49-F238E27FC236}">
                  <a16:creationId xmlns:a16="http://schemas.microsoft.com/office/drawing/2014/main" id="{98D44CFF-C91A-4E42-B716-2F717EA40152}"/>
                </a:ext>
              </a:extLst>
            </p:cNvPr>
            <p:cNvGrpSpPr/>
            <p:nvPr/>
          </p:nvGrpSpPr>
          <p:grpSpPr>
            <a:xfrm>
              <a:off x="3061501" y="2637994"/>
              <a:ext cx="393127" cy="898010"/>
              <a:chOff x="1037395" y="1539313"/>
              <a:chExt cx="393127" cy="898010"/>
            </a:xfrm>
          </p:grpSpPr>
          <p:cxnSp>
            <p:nvCxnSpPr>
              <p:cNvPr id="238" name="Straight Connector 237">
                <a:extLst>
                  <a:ext uri="{FF2B5EF4-FFF2-40B4-BE49-F238E27FC236}">
                    <a16:creationId xmlns:a16="http://schemas.microsoft.com/office/drawing/2014/main" id="{981F5ACF-0BD9-4E48-815C-57ADBAAB474D}"/>
                  </a:ext>
                </a:extLst>
              </p:cNvPr>
              <p:cNvCxnSpPr>
                <a:cxnSpLocks/>
              </p:cNvCxnSpPr>
              <p:nvPr/>
            </p:nvCxnSpPr>
            <p:spPr>
              <a:xfrm flipV="1">
                <a:off x="1430522" y="1539313"/>
                <a:ext cx="0" cy="8729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EEBFD67D-F29D-DF40-8C54-B8960018978B}"/>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7" name="Straight Connector 236">
              <a:extLst>
                <a:ext uri="{FF2B5EF4-FFF2-40B4-BE49-F238E27FC236}">
                  <a16:creationId xmlns:a16="http://schemas.microsoft.com/office/drawing/2014/main" id="{0D20C0C2-9E3B-3647-85B6-27FF94B1DD1C}"/>
                </a:ext>
              </a:extLst>
            </p:cNvPr>
            <p:cNvCxnSpPr>
              <a:cxnSpLocks/>
            </p:cNvCxnSpPr>
            <p:nvPr/>
          </p:nvCxnSpPr>
          <p:spPr>
            <a:xfrm>
              <a:off x="3099729" y="3512696"/>
              <a:ext cx="35401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73A2864C-1AB4-2A4F-97F2-9CBE3D364EAA}"/>
              </a:ext>
            </a:extLst>
          </p:cNvPr>
          <p:cNvGrpSpPr/>
          <p:nvPr/>
        </p:nvGrpSpPr>
        <p:grpSpPr>
          <a:xfrm>
            <a:off x="6543663" y="3271987"/>
            <a:ext cx="555106" cy="525282"/>
            <a:chOff x="3061501" y="2900413"/>
            <a:chExt cx="671679" cy="635591"/>
          </a:xfrm>
        </p:grpSpPr>
        <p:grpSp>
          <p:nvGrpSpPr>
            <p:cNvPr id="242" name="Group 241">
              <a:extLst>
                <a:ext uri="{FF2B5EF4-FFF2-40B4-BE49-F238E27FC236}">
                  <a16:creationId xmlns:a16="http://schemas.microsoft.com/office/drawing/2014/main" id="{F62A7120-1B6C-2F4D-8ADF-FD22D4B9A444}"/>
                </a:ext>
              </a:extLst>
            </p:cNvPr>
            <p:cNvGrpSpPr/>
            <p:nvPr/>
          </p:nvGrpSpPr>
          <p:grpSpPr>
            <a:xfrm>
              <a:off x="3061501" y="2900413"/>
              <a:ext cx="668789" cy="635591"/>
              <a:chOff x="1037395" y="1801732"/>
              <a:chExt cx="668789" cy="635591"/>
            </a:xfrm>
          </p:grpSpPr>
          <p:cxnSp>
            <p:nvCxnSpPr>
              <p:cNvPr id="244" name="Straight Connector 243">
                <a:extLst>
                  <a:ext uri="{FF2B5EF4-FFF2-40B4-BE49-F238E27FC236}">
                    <a16:creationId xmlns:a16="http://schemas.microsoft.com/office/drawing/2014/main" id="{BB3378A3-FDF3-7645-9F56-3E04F61B2014}"/>
                  </a:ext>
                </a:extLst>
              </p:cNvPr>
              <p:cNvCxnSpPr>
                <a:cxnSpLocks/>
              </p:cNvCxnSpPr>
              <p:nvPr/>
            </p:nvCxnSpPr>
            <p:spPr>
              <a:xfrm flipV="1">
                <a:off x="1706184" y="1801732"/>
                <a:ext cx="0" cy="6105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2EB4D28E-73DE-A249-8DCB-29865A45772B}"/>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3" name="Straight Connector 242">
              <a:extLst>
                <a:ext uri="{FF2B5EF4-FFF2-40B4-BE49-F238E27FC236}">
                  <a16:creationId xmlns:a16="http://schemas.microsoft.com/office/drawing/2014/main" id="{9E7A30CD-B323-EB45-BE20-C3B4DE045778}"/>
                </a:ext>
              </a:extLst>
            </p:cNvPr>
            <p:cNvCxnSpPr>
              <a:cxnSpLocks/>
            </p:cNvCxnSpPr>
            <p:nvPr/>
          </p:nvCxnSpPr>
          <p:spPr>
            <a:xfrm>
              <a:off x="3099729" y="3512696"/>
              <a:ext cx="63345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8AF0DF5E-F824-DF40-ABF8-1CD27A1ABBB1}"/>
              </a:ext>
            </a:extLst>
          </p:cNvPr>
          <p:cNvGrpSpPr/>
          <p:nvPr/>
        </p:nvGrpSpPr>
        <p:grpSpPr>
          <a:xfrm>
            <a:off x="6506040" y="2690678"/>
            <a:ext cx="216129" cy="1168320"/>
            <a:chOff x="3061501" y="2122337"/>
            <a:chExt cx="261516" cy="1413667"/>
          </a:xfrm>
        </p:grpSpPr>
        <p:grpSp>
          <p:nvGrpSpPr>
            <p:cNvPr id="247" name="Group 246">
              <a:extLst>
                <a:ext uri="{FF2B5EF4-FFF2-40B4-BE49-F238E27FC236}">
                  <a16:creationId xmlns:a16="http://schemas.microsoft.com/office/drawing/2014/main" id="{120B82E5-D197-1E47-9BDC-00DE5FEF2ACF}"/>
                </a:ext>
              </a:extLst>
            </p:cNvPr>
            <p:cNvGrpSpPr/>
            <p:nvPr/>
          </p:nvGrpSpPr>
          <p:grpSpPr>
            <a:xfrm>
              <a:off x="3061501" y="2122337"/>
              <a:ext cx="261516" cy="1413667"/>
              <a:chOff x="1037395" y="1023656"/>
              <a:chExt cx="261516" cy="1413667"/>
            </a:xfrm>
          </p:grpSpPr>
          <p:cxnSp>
            <p:nvCxnSpPr>
              <p:cNvPr id="249" name="Straight Connector 248">
                <a:extLst>
                  <a:ext uri="{FF2B5EF4-FFF2-40B4-BE49-F238E27FC236}">
                    <a16:creationId xmlns:a16="http://schemas.microsoft.com/office/drawing/2014/main" id="{25328128-CA43-AE4C-9C37-95CBE551415E}"/>
                  </a:ext>
                </a:extLst>
              </p:cNvPr>
              <p:cNvCxnSpPr>
                <a:cxnSpLocks/>
              </p:cNvCxnSpPr>
              <p:nvPr/>
            </p:nvCxnSpPr>
            <p:spPr>
              <a:xfrm flipV="1">
                <a:off x="1298911" y="1023656"/>
                <a:ext cx="0" cy="13885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11E3B298-8DFE-8A41-A52A-FF86EEB1E470}"/>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8" name="Straight Connector 247">
              <a:extLst>
                <a:ext uri="{FF2B5EF4-FFF2-40B4-BE49-F238E27FC236}">
                  <a16:creationId xmlns:a16="http://schemas.microsoft.com/office/drawing/2014/main" id="{54F0EDDC-1600-1A47-BA22-950ED57BCAF9}"/>
                </a:ext>
              </a:extLst>
            </p:cNvPr>
            <p:cNvCxnSpPr>
              <a:cxnSpLocks/>
            </p:cNvCxnSpPr>
            <p:nvPr/>
          </p:nvCxnSpPr>
          <p:spPr>
            <a:xfrm>
              <a:off x="3099728" y="3512696"/>
              <a:ext cx="22328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51" name="Picture 2" descr="Image result for idf logo english">
            <a:extLst>
              <a:ext uri="{FF2B5EF4-FFF2-40B4-BE49-F238E27FC236}">
                <a16:creationId xmlns:a16="http://schemas.microsoft.com/office/drawing/2014/main" id="{0AFAC3A4-AA4E-B94B-92E7-0820930B0F47}"/>
              </a:ext>
            </a:extLst>
          </p:cNvPr>
          <p:cNvPicPr>
            <a:picLocks noChangeAspect="1" noChangeArrowheads="1"/>
          </p:cNvPicPr>
          <p:nvPr/>
        </p:nvPicPr>
        <p:blipFill>
          <a:blip r:embed="rId20" cstate="screen">
            <a:alphaModFix/>
            <a:extLst>
              <a:ext uri="{28A0092B-C50C-407E-A947-70E740481C1C}">
                <a14:useLocalDpi xmlns:a14="http://schemas.microsoft.com/office/drawing/2010/main"/>
              </a:ext>
            </a:extLst>
          </a:blip>
          <a:srcRect/>
          <a:stretch>
            <a:fillRect/>
          </a:stretch>
        </p:blipFill>
        <p:spPr bwMode="auto">
          <a:xfrm>
            <a:off x="6482519" y="2246358"/>
            <a:ext cx="474925" cy="468321"/>
          </a:xfrm>
          <a:prstGeom prst="flowChartConnector">
            <a:avLst/>
          </a:prstGeom>
          <a:noFill/>
          <a:ln w="19050">
            <a:noFill/>
          </a:ln>
        </p:spPr>
      </p:pic>
      <p:pic>
        <p:nvPicPr>
          <p:cNvPr id="252" name="Picture 251">
            <a:extLst>
              <a:ext uri="{FF2B5EF4-FFF2-40B4-BE49-F238E27FC236}">
                <a16:creationId xmlns:a16="http://schemas.microsoft.com/office/drawing/2014/main" id="{37A935FC-D1E1-B040-9946-D9611C4C3441}"/>
              </a:ext>
            </a:extLst>
          </p:cNvPr>
          <p:cNvPicPr>
            <a:picLocks noChangeAspect="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52974" y="2931775"/>
            <a:ext cx="797686" cy="338304"/>
          </a:xfrm>
          <a:prstGeom prst="rect">
            <a:avLst/>
          </a:prstGeom>
        </p:spPr>
      </p:pic>
      <p:pic>
        <p:nvPicPr>
          <p:cNvPr id="253" name="Picture 252">
            <a:extLst>
              <a:ext uri="{FF2B5EF4-FFF2-40B4-BE49-F238E27FC236}">
                <a16:creationId xmlns:a16="http://schemas.microsoft.com/office/drawing/2014/main" id="{DC204E06-9A13-7040-BCD5-DC646527536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976133" y="4434559"/>
            <a:ext cx="567325" cy="226932"/>
          </a:xfrm>
          <a:prstGeom prst="rect">
            <a:avLst/>
          </a:prstGeom>
        </p:spPr>
      </p:pic>
      <p:grpSp>
        <p:nvGrpSpPr>
          <p:cNvPr id="255" name="Group 254">
            <a:extLst>
              <a:ext uri="{FF2B5EF4-FFF2-40B4-BE49-F238E27FC236}">
                <a16:creationId xmlns:a16="http://schemas.microsoft.com/office/drawing/2014/main" id="{F127F786-E417-8242-ADA1-9992D53F3613}"/>
              </a:ext>
            </a:extLst>
          </p:cNvPr>
          <p:cNvGrpSpPr/>
          <p:nvPr/>
        </p:nvGrpSpPr>
        <p:grpSpPr>
          <a:xfrm>
            <a:off x="7265148" y="4163073"/>
            <a:ext cx="480791" cy="260378"/>
            <a:chOff x="3479814" y="3489388"/>
            <a:chExt cx="581758" cy="315057"/>
          </a:xfrm>
        </p:grpSpPr>
        <p:grpSp>
          <p:nvGrpSpPr>
            <p:cNvPr id="256" name="Group 255">
              <a:extLst>
                <a:ext uri="{FF2B5EF4-FFF2-40B4-BE49-F238E27FC236}">
                  <a16:creationId xmlns:a16="http://schemas.microsoft.com/office/drawing/2014/main" id="{31DE1EB7-5AC5-534B-9358-6CE4C53CE9F3}"/>
                </a:ext>
              </a:extLst>
            </p:cNvPr>
            <p:cNvGrpSpPr/>
            <p:nvPr/>
          </p:nvGrpSpPr>
          <p:grpSpPr>
            <a:xfrm>
              <a:off x="3480805" y="3489388"/>
              <a:ext cx="580767" cy="315057"/>
              <a:chOff x="1456699" y="2390707"/>
              <a:chExt cx="580767" cy="315057"/>
            </a:xfrm>
          </p:grpSpPr>
          <p:cxnSp>
            <p:nvCxnSpPr>
              <p:cNvPr id="261" name="Straight Connector 260">
                <a:extLst>
                  <a:ext uri="{FF2B5EF4-FFF2-40B4-BE49-F238E27FC236}">
                    <a16:creationId xmlns:a16="http://schemas.microsoft.com/office/drawing/2014/main" id="{BDD3507D-1E95-3647-A200-232632AEF802}"/>
                  </a:ext>
                </a:extLst>
              </p:cNvPr>
              <p:cNvCxnSpPr>
                <a:cxnSpLocks/>
              </p:cNvCxnSpPr>
              <p:nvPr/>
            </p:nvCxnSpPr>
            <p:spPr>
              <a:xfrm flipV="1">
                <a:off x="1456699" y="2411478"/>
                <a:ext cx="1229" cy="2942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2" name="Oval 261">
                <a:extLst>
                  <a:ext uri="{FF2B5EF4-FFF2-40B4-BE49-F238E27FC236}">
                    <a16:creationId xmlns:a16="http://schemas.microsoft.com/office/drawing/2014/main" id="{341FC7BD-A11E-AC42-BF1C-BDD992192289}"/>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9" name="Straight Connector 258">
              <a:extLst>
                <a:ext uri="{FF2B5EF4-FFF2-40B4-BE49-F238E27FC236}">
                  <a16:creationId xmlns:a16="http://schemas.microsoft.com/office/drawing/2014/main" id="{7045C950-43A5-DD4B-8109-836A3F0BC768}"/>
                </a:ext>
              </a:extLst>
            </p:cNvPr>
            <p:cNvCxnSpPr>
              <a:cxnSpLocks/>
            </p:cNvCxnSpPr>
            <p:nvPr/>
          </p:nvCxnSpPr>
          <p:spPr>
            <a:xfrm>
              <a:off x="3479814" y="3512696"/>
              <a:ext cx="55673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80" name="Picture 279">
            <a:extLst>
              <a:ext uri="{FF2B5EF4-FFF2-40B4-BE49-F238E27FC236}">
                <a16:creationId xmlns:a16="http://schemas.microsoft.com/office/drawing/2014/main" id="{72680D41-4F9F-834E-8A2D-9050BA80B3E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087316" y="3982388"/>
            <a:ext cx="776822" cy="284515"/>
          </a:xfrm>
          <a:prstGeom prst="rect">
            <a:avLst/>
          </a:prstGeom>
        </p:spPr>
      </p:pic>
      <p:grpSp>
        <p:nvGrpSpPr>
          <p:cNvPr id="289" name="Group 288">
            <a:extLst>
              <a:ext uri="{FF2B5EF4-FFF2-40B4-BE49-F238E27FC236}">
                <a16:creationId xmlns:a16="http://schemas.microsoft.com/office/drawing/2014/main" id="{EF3D4382-D6C8-FC4C-9F6E-BAC21D4AAD23}"/>
              </a:ext>
            </a:extLst>
          </p:cNvPr>
          <p:cNvGrpSpPr/>
          <p:nvPr/>
        </p:nvGrpSpPr>
        <p:grpSpPr>
          <a:xfrm>
            <a:off x="10011293" y="4342704"/>
            <a:ext cx="486026" cy="1069744"/>
            <a:chOff x="3061501" y="2241614"/>
            <a:chExt cx="588091" cy="1294390"/>
          </a:xfrm>
        </p:grpSpPr>
        <p:grpSp>
          <p:nvGrpSpPr>
            <p:cNvPr id="290" name="Group 289">
              <a:extLst>
                <a:ext uri="{FF2B5EF4-FFF2-40B4-BE49-F238E27FC236}">
                  <a16:creationId xmlns:a16="http://schemas.microsoft.com/office/drawing/2014/main" id="{5B2D4B4A-50A5-1C4F-A191-A617CC216C9A}"/>
                </a:ext>
              </a:extLst>
            </p:cNvPr>
            <p:cNvGrpSpPr/>
            <p:nvPr/>
          </p:nvGrpSpPr>
          <p:grpSpPr>
            <a:xfrm>
              <a:off x="3061501" y="2241614"/>
              <a:ext cx="588091" cy="1294390"/>
              <a:chOff x="1037395" y="1142933"/>
              <a:chExt cx="588091" cy="1294390"/>
            </a:xfrm>
          </p:grpSpPr>
          <p:cxnSp>
            <p:nvCxnSpPr>
              <p:cNvPr id="292" name="Straight Connector 291">
                <a:extLst>
                  <a:ext uri="{FF2B5EF4-FFF2-40B4-BE49-F238E27FC236}">
                    <a16:creationId xmlns:a16="http://schemas.microsoft.com/office/drawing/2014/main" id="{9EF941C1-E74E-2A4E-9426-F1B2A68AC315}"/>
                  </a:ext>
                </a:extLst>
              </p:cNvPr>
              <p:cNvCxnSpPr>
                <a:cxnSpLocks/>
              </p:cNvCxnSpPr>
              <p:nvPr/>
            </p:nvCxnSpPr>
            <p:spPr>
              <a:xfrm flipV="1">
                <a:off x="1625486" y="1142933"/>
                <a:ext cx="0" cy="12693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1DBA90C5-FA80-5D48-866C-7A5EBE5EEFFB}"/>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1" name="Straight Connector 290">
              <a:extLst>
                <a:ext uri="{FF2B5EF4-FFF2-40B4-BE49-F238E27FC236}">
                  <a16:creationId xmlns:a16="http://schemas.microsoft.com/office/drawing/2014/main" id="{286D3BA7-555A-8747-A53A-7FC45227F59C}"/>
                </a:ext>
              </a:extLst>
            </p:cNvPr>
            <p:cNvCxnSpPr>
              <a:cxnSpLocks/>
            </p:cNvCxnSpPr>
            <p:nvPr/>
          </p:nvCxnSpPr>
          <p:spPr>
            <a:xfrm>
              <a:off x="3099728" y="3512696"/>
              <a:ext cx="549864"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94" name="Picture 2" descr="Logo">
            <a:extLst>
              <a:ext uri="{FF2B5EF4-FFF2-40B4-BE49-F238E27FC236}">
                <a16:creationId xmlns:a16="http://schemas.microsoft.com/office/drawing/2014/main" id="{C25C3F9E-753F-204A-AA95-02C0ECA863C6}"/>
              </a:ext>
            </a:extLst>
          </p:cNvPr>
          <p:cNvPicPr>
            <a:picLocks noChangeAspect="1" noChangeArrowheads="1"/>
          </p:cNvPicPr>
          <p:nvPr/>
        </p:nvPicPr>
        <p:blipFill>
          <a:blip r:embed="rId24" cstate="screen">
            <a:grayscl/>
            <a:extLst>
              <a:ext uri="{28A0092B-C50C-407E-A947-70E740481C1C}">
                <a14:useLocalDpi xmlns:a14="http://schemas.microsoft.com/office/drawing/2010/main"/>
              </a:ext>
            </a:extLst>
          </a:blip>
          <a:srcRect/>
          <a:stretch>
            <a:fillRect/>
          </a:stretch>
        </p:blipFill>
        <p:spPr bwMode="auto">
          <a:xfrm>
            <a:off x="5412103" y="5631597"/>
            <a:ext cx="533111" cy="228446"/>
          </a:xfrm>
          <a:prstGeom prst="rect">
            <a:avLst/>
          </a:prstGeom>
          <a:noFill/>
          <a:extLst>
            <a:ext uri="{909E8E84-426E-40dd-AFC4-6F175D3DCCD1}">
              <a14:hiddenFill xmlns:a14="http://schemas.microsoft.com/office/drawing/2010/main" xmlns="">
                <a:solidFill>
                  <a:srgbClr val="FFFFFF"/>
                </a:solidFill>
              </a14:hiddenFill>
            </a:ext>
          </a:extLst>
        </p:spPr>
      </p:pic>
      <p:pic>
        <p:nvPicPr>
          <p:cNvPr id="295" name="Picture 294">
            <a:extLst>
              <a:ext uri="{FF2B5EF4-FFF2-40B4-BE49-F238E27FC236}">
                <a16:creationId xmlns:a16="http://schemas.microsoft.com/office/drawing/2014/main" id="{26A351E5-2FAA-D843-A520-5E32D18B932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215254" y="5239722"/>
            <a:ext cx="347141" cy="231427"/>
          </a:xfrm>
          <a:prstGeom prst="rect">
            <a:avLst/>
          </a:prstGeom>
        </p:spPr>
      </p:pic>
      <p:grpSp>
        <p:nvGrpSpPr>
          <p:cNvPr id="296" name="Group 295">
            <a:extLst>
              <a:ext uri="{FF2B5EF4-FFF2-40B4-BE49-F238E27FC236}">
                <a16:creationId xmlns:a16="http://schemas.microsoft.com/office/drawing/2014/main" id="{A4A35FF9-86D6-1040-A2B7-94A107BC1286}"/>
              </a:ext>
            </a:extLst>
          </p:cNvPr>
          <p:cNvGrpSpPr/>
          <p:nvPr/>
        </p:nvGrpSpPr>
        <p:grpSpPr>
          <a:xfrm>
            <a:off x="5404795" y="4959096"/>
            <a:ext cx="1114040" cy="260377"/>
            <a:chOff x="2713584" y="3489388"/>
            <a:chExt cx="1347988" cy="315056"/>
          </a:xfrm>
        </p:grpSpPr>
        <p:grpSp>
          <p:nvGrpSpPr>
            <p:cNvPr id="297" name="Group 296">
              <a:extLst>
                <a:ext uri="{FF2B5EF4-FFF2-40B4-BE49-F238E27FC236}">
                  <a16:creationId xmlns:a16="http://schemas.microsoft.com/office/drawing/2014/main" id="{FEE2D0F8-E5CD-454E-88DF-5363FEB75E32}"/>
                </a:ext>
              </a:extLst>
            </p:cNvPr>
            <p:cNvGrpSpPr/>
            <p:nvPr/>
          </p:nvGrpSpPr>
          <p:grpSpPr>
            <a:xfrm>
              <a:off x="2713584" y="3489388"/>
              <a:ext cx="1347988" cy="315056"/>
              <a:chOff x="689478" y="2390707"/>
              <a:chExt cx="1347988" cy="315056"/>
            </a:xfrm>
          </p:grpSpPr>
          <p:cxnSp>
            <p:nvCxnSpPr>
              <p:cNvPr id="299" name="Straight Connector 298">
                <a:extLst>
                  <a:ext uri="{FF2B5EF4-FFF2-40B4-BE49-F238E27FC236}">
                    <a16:creationId xmlns:a16="http://schemas.microsoft.com/office/drawing/2014/main" id="{B0A87A38-230A-E044-9367-EBEC19E5D688}"/>
                  </a:ext>
                </a:extLst>
              </p:cNvPr>
              <p:cNvCxnSpPr>
                <a:cxnSpLocks/>
              </p:cNvCxnSpPr>
              <p:nvPr/>
            </p:nvCxnSpPr>
            <p:spPr>
              <a:xfrm flipV="1">
                <a:off x="689478" y="242023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0" name="Oval 299">
                <a:extLst>
                  <a:ext uri="{FF2B5EF4-FFF2-40B4-BE49-F238E27FC236}">
                    <a16:creationId xmlns:a16="http://schemas.microsoft.com/office/drawing/2014/main" id="{BA02F306-530C-B049-AAE4-752572CB58C4}"/>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8" name="Straight Connector 297">
              <a:extLst>
                <a:ext uri="{FF2B5EF4-FFF2-40B4-BE49-F238E27FC236}">
                  <a16:creationId xmlns:a16="http://schemas.microsoft.com/office/drawing/2014/main" id="{33171B0C-3A3F-484E-A598-4EBECF61DA30}"/>
                </a:ext>
              </a:extLst>
            </p:cNvPr>
            <p:cNvCxnSpPr>
              <a:cxnSpLocks/>
            </p:cNvCxnSpPr>
            <p:nvPr/>
          </p:nvCxnSpPr>
          <p:spPr>
            <a:xfrm>
              <a:off x="2713584" y="3512696"/>
              <a:ext cx="132296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B0016B49-AF62-CA4C-BBF1-C3AE023C3562}"/>
              </a:ext>
            </a:extLst>
          </p:cNvPr>
          <p:cNvGrpSpPr/>
          <p:nvPr/>
        </p:nvGrpSpPr>
        <p:grpSpPr>
          <a:xfrm>
            <a:off x="5675638" y="5336094"/>
            <a:ext cx="653546" cy="255683"/>
            <a:chOff x="3270781" y="3489388"/>
            <a:chExt cx="790791" cy="309376"/>
          </a:xfrm>
        </p:grpSpPr>
        <p:grpSp>
          <p:nvGrpSpPr>
            <p:cNvPr id="302" name="Group 301">
              <a:extLst>
                <a:ext uri="{FF2B5EF4-FFF2-40B4-BE49-F238E27FC236}">
                  <a16:creationId xmlns:a16="http://schemas.microsoft.com/office/drawing/2014/main" id="{C7A6B09D-2631-B248-9B5B-DAAB92D46832}"/>
                </a:ext>
              </a:extLst>
            </p:cNvPr>
            <p:cNvGrpSpPr/>
            <p:nvPr/>
          </p:nvGrpSpPr>
          <p:grpSpPr>
            <a:xfrm>
              <a:off x="3270781" y="3489388"/>
              <a:ext cx="790791" cy="309376"/>
              <a:chOff x="1246675" y="2390707"/>
              <a:chExt cx="790791" cy="309376"/>
            </a:xfrm>
          </p:grpSpPr>
          <p:cxnSp>
            <p:nvCxnSpPr>
              <p:cNvPr id="304" name="Straight Connector 303">
                <a:extLst>
                  <a:ext uri="{FF2B5EF4-FFF2-40B4-BE49-F238E27FC236}">
                    <a16:creationId xmlns:a16="http://schemas.microsoft.com/office/drawing/2014/main" id="{5EB328D4-8FAA-9A4A-9007-9CACA001DE79}"/>
                  </a:ext>
                </a:extLst>
              </p:cNvPr>
              <p:cNvCxnSpPr>
                <a:cxnSpLocks/>
              </p:cNvCxnSpPr>
              <p:nvPr/>
            </p:nvCxnSpPr>
            <p:spPr>
              <a:xfrm flipV="1">
                <a:off x="1246675" y="241455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44C193E4-4123-1F45-8F3F-3B7CF9E4FAE0}"/>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3" name="Straight Connector 302">
              <a:extLst>
                <a:ext uri="{FF2B5EF4-FFF2-40B4-BE49-F238E27FC236}">
                  <a16:creationId xmlns:a16="http://schemas.microsoft.com/office/drawing/2014/main" id="{8DD9B919-512E-6748-82AA-770ADAAAF585}"/>
                </a:ext>
              </a:extLst>
            </p:cNvPr>
            <p:cNvCxnSpPr>
              <a:cxnSpLocks/>
            </p:cNvCxnSpPr>
            <p:nvPr/>
          </p:nvCxnSpPr>
          <p:spPr>
            <a:xfrm>
              <a:off x="3270781" y="3512696"/>
              <a:ext cx="765766"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6" name="Picture 305">
            <a:extLst>
              <a:ext uri="{FF2B5EF4-FFF2-40B4-BE49-F238E27FC236}">
                <a16:creationId xmlns:a16="http://schemas.microsoft.com/office/drawing/2014/main" id="{0CB9F4D8-89E2-9145-A0BA-7194CC95359C}"/>
              </a:ext>
            </a:extLst>
          </p:cNvPr>
          <p:cNvPicPr>
            <a:picLocks noChangeAspect="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13499" y="2100108"/>
            <a:ext cx="472649" cy="472649"/>
          </a:xfrm>
          <a:prstGeom prst="rect">
            <a:avLst/>
          </a:prstGeom>
        </p:spPr>
      </p:pic>
      <p:pic>
        <p:nvPicPr>
          <p:cNvPr id="307" name="Picture 306">
            <a:extLst>
              <a:ext uri="{FF2B5EF4-FFF2-40B4-BE49-F238E27FC236}">
                <a16:creationId xmlns:a16="http://schemas.microsoft.com/office/drawing/2014/main" id="{C85561AD-3BC2-E147-B6EA-3C9195C3E21E}"/>
              </a:ext>
            </a:extLst>
          </p:cNvPr>
          <p:cNvPicPr>
            <a:picLocks noChangeAspect="1"/>
          </p:cNvPicPr>
          <p:nvPr/>
        </p:nvPicPr>
        <p:blipFill>
          <a:blip r:embed="rId27" cstate="screen">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9040597" y="3910473"/>
            <a:ext cx="825296" cy="306270"/>
          </a:xfrm>
          <a:prstGeom prst="rect">
            <a:avLst/>
          </a:prstGeom>
        </p:spPr>
      </p:pic>
      <p:pic>
        <p:nvPicPr>
          <p:cNvPr id="308" name="Picture 2" descr="Simleedu logo">
            <a:extLst>
              <a:ext uri="{FF2B5EF4-FFF2-40B4-BE49-F238E27FC236}">
                <a16:creationId xmlns:a16="http://schemas.microsoft.com/office/drawing/2014/main" id="{72955D5E-9C6D-8943-8E76-C95AE2C87247}"/>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9795345" y="2748722"/>
            <a:ext cx="627417" cy="35732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0" name="Group 309">
            <a:extLst>
              <a:ext uri="{FF2B5EF4-FFF2-40B4-BE49-F238E27FC236}">
                <a16:creationId xmlns:a16="http://schemas.microsoft.com/office/drawing/2014/main" id="{11442A39-9616-BA4F-84E8-248635F804ED}"/>
              </a:ext>
            </a:extLst>
          </p:cNvPr>
          <p:cNvGrpSpPr/>
          <p:nvPr/>
        </p:nvGrpSpPr>
        <p:grpSpPr>
          <a:xfrm>
            <a:off x="8630561" y="2597509"/>
            <a:ext cx="38526" cy="1336568"/>
            <a:chOff x="1037395" y="820077"/>
            <a:chExt cx="46616" cy="1617246"/>
          </a:xfrm>
        </p:grpSpPr>
        <p:cxnSp>
          <p:nvCxnSpPr>
            <p:cNvPr id="311" name="Straight Connector 310">
              <a:extLst>
                <a:ext uri="{FF2B5EF4-FFF2-40B4-BE49-F238E27FC236}">
                  <a16:creationId xmlns:a16="http://schemas.microsoft.com/office/drawing/2014/main" id="{91A58A3B-62F5-B54E-8AE9-A324E9E0D17C}"/>
                </a:ext>
              </a:extLst>
            </p:cNvPr>
            <p:cNvCxnSpPr>
              <a:cxnSpLocks/>
            </p:cNvCxnSpPr>
            <p:nvPr/>
          </p:nvCxnSpPr>
          <p:spPr>
            <a:xfrm flipV="1">
              <a:off x="1060704" y="820077"/>
              <a:ext cx="0" cy="159394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2" name="Oval 311">
              <a:extLst>
                <a:ext uri="{FF2B5EF4-FFF2-40B4-BE49-F238E27FC236}">
                  <a16:creationId xmlns:a16="http://schemas.microsoft.com/office/drawing/2014/main" id="{E0CBB96B-356B-C243-9C0C-5150DDF3DE92}"/>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312">
            <a:extLst>
              <a:ext uri="{FF2B5EF4-FFF2-40B4-BE49-F238E27FC236}">
                <a16:creationId xmlns:a16="http://schemas.microsoft.com/office/drawing/2014/main" id="{DE81D5DD-5D88-BE44-8D75-55B4634FAB0B}"/>
              </a:ext>
            </a:extLst>
          </p:cNvPr>
          <p:cNvGrpSpPr/>
          <p:nvPr/>
        </p:nvGrpSpPr>
        <p:grpSpPr>
          <a:xfrm>
            <a:off x="8618665" y="4043240"/>
            <a:ext cx="400290" cy="38526"/>
            <a:chOff x="1037395" y="2390707"/>
            <a:chExt cx="484346" cy="46616"/>
          </a:xfrm>
        </p:grpSpPr>
        <p:cxnSp>
          <p:nvCxnSpPr>
            <p:cNvPr id="314" name="Straight Connector 313">
              <a:extLst>
                <a:ext uri="{FF2B5EF4-FFF2-40B4-BE49-F238E27FC236}">
                  <a16:creationId xmlns:a16="http://schemas.microsoft.com/office/drawing/2014/main" id="{988E794E-3549-374E-A699-F89105B58381}"/>
                </a:ext>
              </a:extLst>
            </p:cNvPr>
            <p:cNvCxnSpPr>
              <a:cxnSpLocks/>
            </p:cNvCxnSpPr>
            <p:nvPr/>
          </p:nvCxnSpPr>
          <p:spPr>
            <a:xfrm flipV="1">
              <a:off x="1070161" y="2408776"/>
              <a:ext cx="451580" cy="52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5" name="Oval 314">
              <a:extLst>
                <a:ext uri="{FF2B5EF4-FFF2-40B4-BE49-F238E27FC236}">
                  <a16:creationId xmlns:a16="http://schemas.microsoft.com/office/drawing/2014/main" id="{009EFC0C-2FEF-B840-A4C6-E4F82BCB689E}"/>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7DED72CB-CEB2-2146-8D80-45378F5CB0E5}"/>
              </a:ext>
            </a:extLst>
          </p:cNvPr>
          <p:cNvGrpSpPr/>
          <p:nvPr/>
        </p:nvGrpSpPr>
        <p:grpSpPr>
          <a:xfrm>
            <a:off x="8751267" y="2698165"/>
            <a:ext cx="690640" cy="1170107"/>
            <a:chOff x="3061501" y="2120175"/>
            <a:chExt cx="835674" cy="1415829"/>
          </a:xfrm>
        </p:grpSpPr>
        <p:grpSp>
          <p:nvGrpSpPr>
            <p:cNvPr id="317" name="Group 316">
              <a:extLst>
                <a:ext uri="{FF2B5EF4-FFF2-40B4-BE49-F238E27FC236}">
                  <a16:creationId xmlns:a16="http://schemas.microsoft.com/office/drawing/2014/main" id="{3C9400A0-3FFF-EC4C-9D93-FD6E331E8BB2}"/>
                </a:ext>
              </a:extLst>
            </p:cNvPr>
            <p:cNvGrpSpPr/>
            <p:nvPr/>
          </p:nvGrpSpPr>
          <p:grpSpPr>
            <a:xfrm>
              <a:off x="3061501" y="2120175"/>
              <a:ext cx="835674" cy="1415829"/>
              <a:chOff x="1037395" y="1021494"/>
              <a:chExt cx="835674" cy="1415829"/>
            </a:xfrm>
          </p:grpSpPr>
          <p:cxnSp>
            <p:nvCxnSpPr>
              <p:cNvPr id="319" name="Straight Connector 318">
                <a:extLst>
                  <a:ext uri="{FF2B5EF4-FFF2-40B4-BE49-F238E27FC236}">
                    <a16:creationId xmlns:a16="http://schemas.microsoft.com/office/drawing/2014/main" id="{3CA63FD3-A42B-7641-B27D-ED5B3805C254}"/>
                  </a:ext>
                </a:extLst>
              </p:cNvPr>
              <p:cNvCxnSpPr>
                <a:cxnSpLocks/>
              </p:cNvCxnSpPr>
              <p:nvPr/>
            </p:nvCxnSpPr>
            <p:spPr>
              <a:xfrm flipV="1">
                <a:off x="1873069" y="1021494"/>
                <a:ext cx="0" cy="1390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8170DA73-03DB-704A-9CF2-B6BF564A56B2}"/>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8" name="Straight Connector 317">
              <a:extLst>
                <a:ext uri="{FF2B5EF4-FFF2-40B4-BE49-F238E27FC236}">
                  <a16:creationId xmlns:a16="http://schemas.microsoft.com/office/drawing/2014/main" id="{DD8818B8-D26B-3C4B-B4A1-C4A31E5E727B}"/>
                </a:ext>
              </a:extLst>
            </p:cNvPr>
            <p:cNvCxnSpPr>
              <a:cxnSpLocks/>
            </p:cNvCxnSpPr>
            <p:nvPr/>
          </p:nvCxnSpPr>
          <p:spPr>
            <a:xfrm>
              <a:off x="3099728" y="3512696"/>
              <a:ext cx="79744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28BBE507-327D-914C-B8BF-18A010F86B4F}"/>
              </a:ext>
            </a:extLst>
          </p:cNvPr>
          <p:cNvGrpSpPr/>
          <p:nvPr/>
        </p:nvGrpSpPr>
        <p:grpSpPr>
          <a:xfrm>
            <a:off x="8717181" y="3106049"/>
            <a:ext cx="1394827" cy="850946"/>
            <a:chOff x="3061501" y="2506360"/>
            <a:chExt cx="1687740" cy="1029644"/>
          </a:xfrm>
        </p:grpSpPr>
        <p:grpSp>
          <p:nvGrpSpPr>
            <p:cNvPr id="322" name="Group 321">
              <a:extLst>
                <a:ext uri="{FF2B5EF4-FFF2-40B4-BE49-F238E27FC236}">
                  <a16:creationId xmlns:a16="http://schemas.microsoft.com/office/drawing/2014/main" id="{0EB98947-0D8C-5B4B-8120-E18F77B79D21}"/>
                </a:ext>
              </a:extLst>
            </p:cNvPr>
            <p:cNvGrpSpPr/>
            <p:nvPr/>
          </p:nvGrpSpPr>
          <p:grpSpPr>
            <a:xfrm>
              <a:off x="3061501" y="2506360"/>
              <a:ext cx="1687740" cy="1029644"/>
              <a:chOff x="1037395" y="1407679"/>
              <a:chExt cx="1687740" cy="1029644"/>
            </a:xfrm>
          </p:grpSpPr>
          <p:cxnSp>
            <p:nvCxnSpPr>
              <p:cNvPr id="324" name="Straight Connector 323">
                <a:extLst>
                  <a:ext uri="{FF2B5EF4-FFF2-40B4-BE49-F238E27FC236}">
                    <a16:creationId xmlns:a16="http://schemas.microsoft.com/office/drawing/2014/main" id="{DEBC990C-82B2-B24C-A54B-055293D41EE1}"/>
                  </a:ext>
                </a:extLst>
              </p:cNvPr>
              <p:cNvCxnSpPr>
                <a:cxnSpLocks/>
                <a:endCxn id="308" idx="2"/>
              </p:cNvCxnSpPr>
              <p:nvPr/>
            </p:nvCxnSpPr>
            <p:spPr>
              <a:xfrm flipH="1" flipV="1">
                <a:off x="2721561" y="1407679"/>
                <a:ext cx="3574" cy="1004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9EF36349-886B-EB43-84D7-6852C4C9402C}"/>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3" name="Straight Connector 322">
              <a:extLst>
                <a:ext uri="{FF2B5EF4-FFF2-40B4-BE49-F238E27FC236}">
                  <a16:creationId xmlns:a16="http://schemas.microsoft.com/office/drawing/2014/main" id="{DA9E71D0-391C-A948-A2E1-C678157BA862}"/>
                </a:ext>
              </a:extLst>
            </p:cNvPr>
            <p:cNvCxnSpPr>
              <a:cxnSpLocks/>
            </p:cNvCxnSpPr>
            <p:nvPr/>
          </p:nvCxnSpPr>
          <p:spPr>
            <a:xfrm>
              <a:off x="3099728" y="3512696"/>
              <a:ext cx="164593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6" name="Title 1">
            <a:extLst>
              <a:ext uri="{FF2B5EF4-FFF2-40B4-BE49-F238E27FC236}">
                <a16:creationId xmlns:a16="http://schemas.microsoft.com/office/drawing/2014/main" id="{3CC87458-2D9C-7143-B38F-79667EC8F7AD}"/>
              </a:ext>
            </a:extLst>
          </p:cNvPr>
          <p:cNvSpPr txBox="1">
            <a:spLocks/>
          </p:cNvSpPr>
          <p:nvPr/>
        </p:nvSpPr>
        <p:spPr>
          <a:xfrm>
            <a:off x="442868" y="181511"/>
            <a:ext cx="11509748" cy="874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92A2E"/>
                </a:solidFill>
                <a:effectLst/>
                <a:uLnTx/>
                <a:uFillTx/>
                <a:latin typeface="Open Sans (Body)"/>
                <a:ea typeface="+mj-ea"/>
                <a:cs typeface="+mj-cs"/>
              </a:rPr>
              <a:t>La plataforma de entrenamiento en ciberseguridad mas usada</a:t>
            </a:r>
            <a:r>
              <a:rPr kumimoji="0" lang="en-US" sz="2800" b="1" i="0" u="none" strike="noStrike" kern="1200" cap="none" spc="0" normalizeH="0" noProof="0" dirty="0">
                <a:ln>
                  <a:noFill/>
                </a:ln>
                <a:solidFill>
                  <a:srgbClr val="292A2E"/>
                </a:solidFill>
                <a:effectLst/>
                <a:uLnTx/>
                <a:uFillTx/>
                <a:latin typeface="Open Sans (Body)"/>
                <a:ea typeface="+mj-ea"/>
                <a:cs typeface="+mj-cs"/>
              </a:rPr>
              <a:t> a nivel mundial</a:t>
            </a:r>
            <a:endParaRPr kumimoji="0" lang="en-US" sz="2800" b="1" i="0" u="none" strike="noStrike" kern="1200" cap="none" spc="0" normalizeH="0" baseline="0" noProof="0" dirty="0">
              <a:ln>
                <a:noFill/>
              </a:ln>
              <a:solidFill>
                <a:srgbClr val="FFC000"/>
              </a:solidFill>
              <a:effectLst/>
              <a:uLnTx/>
              <a:uFillTx/>
              <a:latin typeface="Open Sans (Body)"/>
              <a:ea typeface="+mj-ea"/>
              <a:cs typeface="+mj-cs"/>
            </a:endParaRPr>
          </a:p>
        </p:txBody>
      </p:sp>
      <p:cxnSp>
        <p:nvCxnSpPr>
          <p:cNvPr id="327" name="Straight Connector 326">
            <a:extLst>
              <a:ext uri="{FF2B5EF4-FFF2-40B4-BE49-F238E27FC236}">
                <a16:creationId xmlns:a16="http://schemas.microsoft.com/office/drawing/2014/main" id="{810E3A79-58F3-454B-95DA-4F0AFB08E123}"/>
              </a:ext>
            </a:extLst>
          </p:cNvPr>
          <p:cNvCxnSpPr/>
          <p:nvPr/>
        </p:nvCxnSpPr>
        <p:spPr>
          <a:xfrm>
            <a:off x="5397424" y="1097894"/>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34936A1C-A37F-B84A-801D-2B1E73F061E5}"/>
              </a:ext>
            </a:extLst>
          </p:cNvPr>
          <p:cNvGrpSpPr/>
          <p:nvPr/>
        </p:nvGrpSpPr>
        <p:grpSpPr>
          <a:xfrm>
            <a:off x="5637883" y="2597509"/>
            <a:ext cx="38526" cy="769734"/>
            <a:chOff x="1037395" y="1505945"/>
            <a:chExt cx="46616" cy="931378"/>
          </a:xfrm>
        </p:grpSpPr>
        <p:cxnSp>
          <p:nvCxnSpPr>
            <p:cNvPr id="193" name="Straight Connector 192">
              <a:extLst>
                <a:ext uri="{FF2B5EF4-FFF2-40B4-BE49-F238E27FC236}">
                  <a16:creationId xmlns:a16="http://schemas.microsoft.com/office/drawing/2014/main" id="{9B66F2BB-A9BD-7D47-B588-8176B020BE41}"/>
                </a:ext>
              </a:extLst>
            </p:cNvPr>
            <p:cNvCxnSpPr>
              <a:cxnSpLocks/>
            </p:cNvCxnSpPr>
            <p:nvPr/>
          </p:nvCxnSpPr>
          <p:spPr>
            <a:xfrm flipV="1">
              <a:off x="1060705" y="1505945"/>
              <a:ext cx="0" cy="9080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A55CCEB6-03B3-0445-B68C-010C49D202F4}"/>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072391" y="2026901"/>
            <a:ext cx="703588" cy="253931"/>
            <a:chOff x="4768989" y="1388064"/>
            <a:chExt cx="773946" cy="279324"/>
          </a:xfrm>
        </p:grpSpPr>
        <p:pic>
          <p:nvPicPr>
            <p:cNvPr id="73" name="Picture 72">
              <a:extLst>
                <a:ext uri="{FF2B5EF4-FFF2-40B4-BE49-F238E27FC236}">
                  <a16:creationId xmlns:a16="http://schemas.microsoft.com/office/drawing/2014/main" id="{B64F732C-2792-C242-A153-91D3607B82C7}"/>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768989" y="1388064"/>
              <a:ext cx="232187" cy="265108"/>
            </a:xfrm>
            <a:prstGeom prst="rect">
              <a:avLst/>
            </a:prstGeom>
            <a:solidFill>
              <a:schemeClr val="bg1"/>
            </a:solidFill>
          </p:spPr>
        </p:pic>
        <p:pic>
          <p:nvPicPr>
            <p:cNvPr id="205" name="Picture 204">
              <a:extLst>
                <a:ext uri="{FF2B5EF4-FFF2-40B4-BE49-F238E27FC236}">
                  <a16:creationId xmlns:a16="http://schemas.microsoft.com/office/drawing/2014/main" id="{B64F732C-2792-C242-A153-91D3607B82C7}"/>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4992907" y="1388806"/>
              <a:ext cx="550028" cy="143388"/>
            </a:xfrm>
            <a:prstGeom prst="rect">
              <a:avLst/>
            </a:prstGeom>
            <a:solidFill>
              <a:schemeClr val="bg1"/>
            </a:solidFill>
          </p:spPr>
        </p:pic>
        <p:pic>
          <p:nvPicPr>
            <p:cNvPr id="213" name="Picture 212">
              <a:extLst>
                <a:ext uri="{FF2B5EF4-FFF2-40B4-BE49-F238E27FC236}">
                  <a16:creationId xmlns:a16="http://schemas.microsoft.com/office/drawing/2014/main" id="{B64F732C-2792-C242-A153-91D3607B82C7}"/>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r="-3823"/>
            <a:stretch/>
          </p:blipFill>
          <p:spPr>
            <a:xfrm>
              <a:off x="4999453" y="1511709"/>
              <a:ext cx="466918" cy="155679"/>
            </a:xfrm>
            <a:prstGeom prst="rect">
              <a:avLst/>
            </a:prstGeom>
            <a:solidFill>
              <a:schemeClr val="bg1"/>
            </a:solidFill>
          </p:spPr>
        </p:pic>
      </p:grpSp>
      <p:sp>
        <p:nvSpPr>
          <p:cNvPr id="182" name="Rectangle 181">
            <a:extLst>
              <a:ext uri="{FF2B5EF4-FFF2-40B4-BE49-F238E27FC236}">
                <a16:creationId xmlns:a16="http://schemas.microsoft.com/office/drawing/2014/main" id="{452BB529-224D-4EFF-9FBC-3C3F9BDBDF67}"/>
              </a:ext>
            </a:extLst>
          </p:cNvPr>
          <p:cNvSpPr/>
          <p:nvPr/>
        </p:nvSpPr>
        <p:spPr>
          <a:xfrm>
            <a:off x="3497698" y="4004150"/>
            <a:ext cx="7390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Top-3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Airport</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pic>
        <p:nvPicPr>
          <p:cNvPr id="2" name="Picture 1"/>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237864" y="4208571"/>
            <a:ext cx="328668" cy="221851"/>
          </a:xfrm>
          <a:prstGeom prst="rect">
            <a:avLst/>
          </a:prstGeom>
        </p:spPr>
      </p:pic>
      <p:grpSp>
        <p:nvGrpSpPr>
          <p:cNvPr id="173" name="Group 172">
            <a:extLst>
              <a:ext uri="{FF2B5EF4-FFF2-40B4-BE49-F238E27FC236}">
                <a16:creationId xmlns:a16="http://schemas.microsoft.com/office/drawing/2014/main" id="{F127F786-E417-8242-ADA1-9992D53F3613}"/>
              </a:ext>
            </a:extLst>
          </p:cNvPr>
          <p:cNvGrpSpPr/>
          <p:nvPr/>
        </p:nvGrpSpPr>
        <p:grpSpPr>
          <a:xfrm rot="16200000">
            <a:off x="8776127" y="3946371"/>
            <a:ext cx="245252" cy="624464"/>
            <a:chOff x="3439271" y="3077920"/>
            <a:chExt cx="296755" cy="755598"/>
          </a:xfrm>
        </p:grpSpPr>
        <p:grpSp>
          <p:nvGrpSpPr>
            <p:cNvPr id="174" name="Group 173">
              <a:extLst>
                <a:ext uri="{FF2B5EF4-FFF2-40B4-BE49-F238E27FC236}">
                  <a16:creationId xmlns:a16="http://schemas.microsoft.com/office/drawing/2014/main" id="{31DE1EB7-5AC5-534B-9358-6CE4C53CE9F3}"/>
                </a:ext>
              </a:extLst>
            </p:cNvPr>
            <p:cNvGrpSpPr/>
            <p:nvPr/>
          </p:nvGrpSpPr>
          <p:grpSpPr>
            <a:xfrm>
              <a:off x="3439271" y="3077920"/>
              <a:ext cx="294085" cy="755598"/>
              <a:chOff x="1415165" y="1979239"/>
              <a:chExt cx="294085" cy="755598"/>
            </a:xfrm>
          </p:grpSpPr>
          <p:cxnSp>
            <p:nvCxnSpPr>
              <p:cNvPr id="197" name="Straight Connector 196">
                <a:extLst>
                  <a:ext uri="{FF2B5EF4-FFF2-40B4-BE49-F238E27FC236}">
                    <a16:creationId xmlns:a16="http://schemas.microsoft.com/office/drawing/2014/main" id="{BDD3507D-1E95-3647-A200-232632AEF802}"/>
                  </a:ext>
                </a:extLst>
              </p:cNvPr>
              <p:cNvCxnSpPr>
                <a:cxnSpLocks/>
              </p:cNvCxnSpPr>
              <p:nvPr/>
            </p:nvCxnSpPr>
            <p:spPr>
              <a:xfrm rot="5400000" flipH="1">
                <a:off x="1048611" y="2368284"/>
                <a:ext cx="73310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8" name="Oval 197">
                <a:extLst>
                  <a:ext uri="{FF2B5EF4-FFF2-40B4-BE49-F238E27FC236}">
                    <a16:creationId xmlns:a16="http://schemas.microsoft.com/office/drawing/2014/main" id="{341FC7BD-A11E-AC42-BF1C-BDD992192289}"/>
                  </a:ext>
                </a:extLst>
              </p:cNvPr>
              <p:cNvSpPr/>
              <p:nvPr/>
            </p:nvSpPr>
            <p:spPr>
              <a:xfrm>
                <a:off x="1662633" y="1979239"/>
                <a:ext cx="46617"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6" name="Straight Connector 195">
              <a:extLst>
                <a:ext uri="{FF2B5EF4-FFF2-40B4-BE49-F238E27FC236}">
                  <a16:creationId xmlns:a16="http://schemas.microsoft.com/office/drawing/2014/main" id="{7045C950-43A5-DD4B-8109-836A3F0BC768}"/>
                </a:ext>
              </a:extLst>
            </p:cNvPr>
            <p:cNvCxnSpPr>
              <a:cxnSpLocks/>
            </p:cNvCxnSpPr>
            <p:nvPr/>
          </p:nvCxnSpPr>
          <p:spPr>
            <a:xfrm rot="5400000" flipV="1">
              <a:off x="3588521" y="2953580"/>
              <a:ext cx="0" cy="29501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835390" y="3809107"/>
            <a:ext cx="562253" cy="475556"/>
          </a:xfrm>
          <a:prstGeom prst="rect">
            <a:avLst/>
          </a:prstGeom>
        </p:spPr>
      </p:pic>
      <p:grpSp>
        <p:nvGrpSpPr>
          <p:cNvPr id="200" name="Group 199">
            <a:extLst>
              <a:ext uri="{FF2B5EF4-FFF2-40B4-BE49-F238E27FC236}">
                <a16:creationId xmlns:a16="http://schemas.microsoft.com/office/drawing/2014/main" id="{F127F786-E417-8242-ADA1-9992D53F3613}"/>
              </a:ext>
            </a:extLst>
          </p:cNvPr>
          <p:cNvGrpSpPr/>
          <p:nvPr/>
        </p:nvGrpSpPr>
        <p:grpSpPr>
          <a:xfrm rot="5400000" flipH="1">
            <a:off x="6225175" y="3858865"/>
            <a:ext cx="270435" cy="260378"/>
            <a:chOff x="3734345" y="3489388"/>
            <a:chExt cx="327227" cy="315057"/>
          </a:xfrm>
        </p:grpSpPr>
        <p:grpSp>
          <p:nvGrpSpPr>
            <p:cNvPr id="201" name="Group 200">
              <a:extLst>
                <a:ext uri="{FF2B5EF4-FFF2-40B4-BE49-F238E27FC236}">
                  <a16:creationId xmlns:a16="http://schemas.microsoft.com/office/drawing/2014/main" id="{31DE1EB7-5AC5-534B-9358-6CE4C53CE9F3}"/>
                </a:ext>
              </a:extLst>
            </p:cNvPr>
            <p:cNvGrpSpPr/>
            <p:nvPr/>
          </p:nvGrpSpPr>
          <p:grpSpPr>
            <a:xfrm>
              <a:off x="3737421" y="3489388"/>
              <a:ext cx="324151" cy="315057"/>
              <a:chOff x="1713315" y="2390707"/>
              <a:chExt cx="324151" cy="315057"/>
            </a:xfrm>
          </p:grpSpPr>
          <p:cxnSp>
            <p:nvCxnSpPr>
              <p:cNvPr id="203" name="Straight Connector 202">
                <a:extLst>
                  <a:ext uri="{FF2B5EF4-FFF2-40B4-BE49-F238E27FC236}">
                    <a16:creationId xmlns:a16="http://schemas.microsoft.com/office/drawing/2014/main" id="{BDD3507D-1E95-3647-A200-232632AEF802}"/>
                  </a:ext>
                </a:extLst>
              </p:cNvPr>
              <p:cNvCxnSpPr>
                <a:cxnSpLocks/>
              </p:cNvCxnSpPr>
              <p:nvPr/>
            </p:nvCxnSpPr>
            <p:spPr>
              <a:xfrm flipV="1">
                <a:off x="1713315" y="2411478"/>
                <a:ext cx="1229" cy="2942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4" name="Oval 203">
                <a:extLst>
                  <a:ext uri="{FF2B5EF4-FFF2-40B4-BE49-F238E27FC236}">
                    <a16:creationId xmlns:a16="http://schemas.microsoft.com/office/drawing/2014/main" id="{341FC7BD-A11E-AC42-BF1C-BDD992192289}"/>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2" name="Straight Connector 201">
              <a:extLst>
                <a:ext uri="{FF2B5EF4-FFF2-40B4-BE49-F238E27FC236}">
                  <a16:creationId xmlns:a16="http://schemas.microsoft.com/office/drawing/2014/main" id="{7045C950-43A5-DD4B-8109-836A3F0BC768}"/>
                </a:ext>
              </a:extLst>
            </p:cNvPr>
            <p:cNvCxnSpPr>
              <a:cxnSpLocks/>
            </p:cNvCxnSpPr>
            <p:nvPr/>
          </p:nvCxnSpPr>
          <p:spPr>
            <a:xfrm rot="5400000" flipH="1" flipV="1">
              <a:off x="3884975" y="3362065"/>
              <a:ext cx="939" cy="3022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29714" y="3016512"/>
            <a:ext cx="677953" cy="677953"/>
          </a:xfrm>
          <a:prstGeom prst="rect">
            <a:avLst/>
          </a:prstGeom>
        </p:spPr>
      </p:pic>
      <p:grpSp>
        <p:nvGrpSpPr>
          <p:cNvPr id="229" name="Group 228">
            <a:extLst>
              <a:ext uri="{FF2B5EF4-FFF2-40B4-BE49-F238E27FC236}">
                <a16:creationId xmlns:a16="http://schemas.microsoft.com/office/drawing/2014/main" id="{5057B8DA-9FBB-E442-96E7-B9E4DA61BDA9}"/>
              </a:ext>
            </a:extLst>
          </p:cNvPr>
          <p:cNvGrpSpPr/>
          <p:nvPr/>
        </p:nvGrpSpPr>
        <p:grpSpPr>
          <a:xfrm>
            <a:off x="8749114" y="3464562"/>
            <a:ext cx="216129" cy="555961"/>
            <a:chOff x="3061501" y="2863291"/>
            <a:chExt cx="261516" cy="672713"/>
          </a:xfrm>
        </p:grpSpPr>
        <p:grpSp>
          <p:nvGrpSpPr>
            <p:cNvPr id="230" name="Group 229">
              <a:extLst>
                <a:ext uri="{FF2B5EF4-FFF2-40B4-BE49-F238E27FC236}">
                  <a16:creationId xmlns:a16="http://schemas.microsoft.com/office/drawing/2014/main" id="{6FC85F33-16E3-F24A-BC69-9FF68A0C8FD7}"/>
                </a:ext>
              </a:extLst>
            </p:cNvPr>
            <p:cNvGrpSpPr/>
            <p:nvPr/>
          </p:nvGrpSpPr>
          <p:grpSpPr>
            <a:xfrm>
              <a:off x="3061501" y="2863291"/>
              <a:ext cx="261516" cy="672713"/>
              <a:chOff x="1037395" y="1764610"/>
              <a:chExt cx="261516" cy="672713"/>
            </a:xfrm>
          </p:grpSpPr>
          <p:cxnSp>
            <p:nvCxnSpPr>
              <p:cNvPr id="233" name="Straight Connector 232">
                <a:extLst>
                  <a:ext uri="{FF2B5EF4-FFF2-40B4-BE49-F238E27FC236}">
                    <a16:creationId xmlns:a16="http://schemas.microsoft.com/office/drawing/2014/main" id="{6D027EE2-7D47-A840-AA11-110594030212}"/>
                  </a:ext>
                </a:extLst>
              </p:cNvPr>
              <p:cNvCxnSpPr>
                <a:cxnSpLocks/>
              </p:cNvCxnSpPr>
              <p:nvPr/>
            </p:nvCxnSpPr>
            <p:spPr>
              <a:xfrm flipV="1">
                <a:off x="1298911" y="1764610"/>
                <a:ext cx="0" cy="64763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A0124946-305C-3645-99B6-A86F86896533}"/>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2" name="Straight Connector 231">
              <a:extLst>
                <a:ext uri="{FF2B5EF4-FFF2-40B4-BE49-F238E27FC236}">
                  <a16:creationId xmlns:a16="http://schemas.microsoft.com/office/drawing/2014/main" id="{CB14807E-B553-0D40-A9E3-335CE221B1D5}"/>
                </a:ext>
              </a:extLst>
            </p:cNvPr>
            <p:cNvCxnSpPr>
              <a:cxnSpLocks/>
            </p:cNvCxnSpPr>
            <p:nvPr/>
          </p:nvCxnSpPr>
          <p:spPr>
            <a:xfrm>
              <a:off x="3099728" y="3512696"/>
              <a:ext cx="22328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070793" y="3803405"/>
            <a:ext cx="622969" cy="91368"/>
          </a:xfrm>
          <a:prstGeom prst="rect">
            <a:avLst/>
          </a:prstGeom>
        </p:spPr>
      </p:pic>
      <p:grpSp>
        <p:nvGrpSpPr>
          <p:cNvPr id="236" name="Group 235">
            <a:extLst>
              <a:ext uri="{FF2B5EF4-FFF2-40B4-BE49-F238E27FC236}">
                <a16:creationId xmlns:a16="http://schemas.microsoft.com/office/drawing/2014/main" id="{F127F786-E417-8242-ADA1-9992D53F3613}"/>
              </a:ext>
            </a:extLst>
          </p:cNvPr>
          <p:cNvGrpSpPr/>
          <p:nvPr/>
        </p:nvGrpSpPr>
        <p:grpSpPr>
          <a:xfrm rot="5400000" flipH="1">
            <a:off x="5737495" y="3599785"/>
            <a:ext cx="270435" cy="260378"/>
            <a:chOff x="3734345" y="3489388"/>
            <a:chExt cx="327227" cy="315057"/>
          </a:xfrm>
        </p:grpSpPr>
        <p:grpSp>
          <p:nvGrpSpPr>
            <p:cNvPr id="240" name="Group 239">
              <a:extLst>
                <a:ext uri="{FF2B5EF4-FFF2-40B4-BE49-F238E27FC236}">
                  <a16:creationId xmlns:a16="http://schemas.microsoft.com/office/drawing/2014/main" id="{31DE1EB7-5AC5-534B-9358-6CE4C53CE9F3}"/>
                </a:ext>
              </a:extLst>
            </p:cNvPr>
            <p:cNvGrpSpPr/>
            <p:nvPr/>
          </p:nvGrpSpPr>
          <p:grpSpPr>
            <a:xfrm>
              <a:off x="3737421" y="3489388"/>
              <a:ext cx="324151" cy="315057"/>
              <a:chOff x="1713315" y="2390707"/>
              <a:chExt cx="324151" cy="315057"/>
            </a:xfrm>
          </p:grpSpPr>
          <p:cxnSp>
            <p:nvCxnSpPr>
              <p:cNvPr id="257" name="Straight Connector 256">
                <a:extLst>
                  <a:ext uri="{FF2B5EF4-FFF2-40B4-BE49-F238E27FC236}">
                    <a16:creationId xmlns:a16="http://schemas.microsoft.com/office/drawing/2014/main" id="{BDD3507D-1E95-3647-A200-232632AEF802}"/>
                  </a:ext>
                </a:extLst>
              </p:cNvPr>
              <p:cNvCxnSpPr>
                <a:cxnSpLocks/>
              </p:cNvCxnSpPr>
              <p:nvPr/>
            </p:nvCxnSpPr>
            <p:spPr>
              <a:xfrm flipV="1">
                <a:off x="1713315" y="2411478"/>
                <a:ext cx="1229" cy="2942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8" name="Oval 257">
                <a:extLst>
                  <a:ext uri="{FF2B5EF4-FFF2-40B4-BE49-F238E27FC236}">
                    <a16:creationId xmlns:a16="http://schemas.microsoft.com/office/drawing/2014/main" id="{341FC7BD-A11E-AC42-BF1C-BDD992192289}"/>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a:extLst>
                <a:ext uri="{FF2B5EF4-FFF2-40B4-BE49-F238E27FC236}">
                  <a16:creationId xmlns:a16="http://schemas.microsoft.com/office/drawing/2014/main" id="{7045C950-43A5-DD4B-8109-836A3F0BC768}"/>
                </a:ext>
              </a:extLst>
            </p:cNvPr>
            <p:cNvCxnSpPr>
              <a:cxnSpLocks/>
            </p:cNvCxnSpPr>
            <p:nvPr/>
          </p:nvCxnSpPr>
          <p:spPr>
            <a:xfrm rot="5400000" flipH="1" flipV="1">
              <a:off x="3884975" y="3362065"/>
              <a:ext cx="939" cy="3022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6" name="Picture 2" descr="Image result for https://www.bell.ca logo">
            <a:extLst>
              <a:ext uri="{FF2B5EF4-FFF2-40B4-BE49-F238E27FC236}">
                <a16:creationId xmlns:a16="http://schemas.microsoft.com/office/drawing/2014/main" id="{C785DA02-B1A3-4379-99B4-B1BBBF4BE8DD}"/>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773263" y="2309454"/>
            <a:ext cx="366122" cy="20869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63" name="Group 262">
            <a:extLst>
              <a:ext uri="{FF2B5EF4-FFF2-40B4-BE49-F238E27FC236}">
                <a16:creationId xmlns:a16="http://schemas.microsoft.com/office/drawing/2014/main" id="{D191F27E-F280-4446-822F-32B69A76476D}"/>
              </a:ext>
            </a:extLst>
          </p:cNvPr>
          <p:cNvGrpSpPr/>
          <p:nvPr/>
        </p:nvGrpSpPr>
        <p:grpSpPr>
          <a:xfrm>
            <a:off x="2401903" y="2351235"/>
            <a:ext cx="922679" cy="992660"/>
            <a:chOff x="2945131" y="2334885"/>
            <a:chExt cx="1116441" cy="1201119"/>
          </a:xfrm>
        </p:grpSpPr>
        <p:grpSp>
          <p:nvGrpSpPr>
            <p:cNvPr id="264" name="Group 263">
              <a:extLst>
                <a:ext uri="{FF2B5EF4-FFF2-40B4-BE49-F238E27FC236}">
                  <a16:creationId xmlns:a16="http://schemas.microsoft.com/office/drawing/2014/main" id="{94B2433B-E392-4F13-9679-A23934FDDE2F}"/>
                </a:ext>
              </a:extLst>
            </p:cNvPr>
            <p:cNvGrpSpPr/>
            <p:nvPr/>
          </p:nvGrpSpPr>
          <p:grpSpPr>
            <a:xfrm>
              <a:off x="2945131" y="2334885"/>
              <a:ext cx="1116441" cy="1201119"/>
              <a:chOff x="921025" y="1236204"/>
              <a:chExt cx="1116441" cy="1201119"/>
            </a:xfrm>
          </p:grpSpPr>
          <p:cxnSp>
            <p:nvCxnSpPr>
              <p:cNvPr id="266" name="Straight Connector 265">
                <a:extLst>
                  <a:ext uri="{FF2B5EF4-FFF2-40B4-BE49-F238E27FC236}">
                    <a16:creationId xmlns:a16="http://schemas.microsoft.com/office/drawing/2014/main" id="{E74E96E4-2DE3-4E51-B5C4-B00C36B5A3CF}"/>
                  </a:ext>
                </a:extLst>
              </p:cNvPr>
              <p:cNvCxnSpPr>
                <a:cxnSpLocks/>
              </p:cNvCxnSpPr>
              <p:nvPr/>
            </p:nvCxnSpPr>
            <p:spPr>
              <a:xfrm flipV="1">
                <a:off x="921025" y="1236204"/>
                <a:ext cx="0" cy="11799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7" name="Oval 266">
                <a:extLst>
                  <a:ext uri="{FF2B5EF4-FFF2-40B4-BE49-F238E27FC236}">
                    <a16:creationId xmlns:a16="http://schemas.microsoft.com/office/drawing/2014/main" id="{3F77B13C-EE2A-410A-9001-EBF9C9B6462F}"/>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5" name="Straight Connector 264">
              <a:extLst>
                <a:ext uri="{FF2B5EF4-FFF2-40B4-BE49-F238E27FC236}">
                  <a16:creationId xmlns:a16="http://schemas.microsoft.com/office/drawing/2014/main" id="{D31C3E10-0241-4569-BD17-855F96982F42}"/>
                </a:ext>
              </a:extLst>
            </p:cNvPr>
            <p:cNvCxnSpPr>
              <a:cxnSpLocks/>
            </p:cNvCxnSpPr>
            <p:nvPr/>
          </p:nvCxnSpPr>
          <p:spPr>
            <a:xfrm>
              <a:off x="2945131" y="3512696"/>
              <a:ext cx="109141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8" name="Straight Connector 227">
            <a:extLst>
              <a:ext uri="{FF2B5EF4-FFF2-40B4-BE49-F238E27FC236}">
                <a16:creationId xmlns:a16="http://schemas.microsoft.com/office/drawing/2014/main" id="{3242186D-840B-4A08-A195-4C94A0353BBF}"/>
              </a:ext>
            </a:extLst>
          </p:cNvPr>
          <p:cNvCxnSpPr>
            <a:cxnSpLocks/>
          </p:cNvCxnSpPr>
          <p:nvPr/>
        </p:nvCxnSpPr>
        <p:spPr>
          <a:xfrm flipV="1">
            <a:off x="3847177" y="3922714"/>
            <a:ext cx="0" cy="1694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364B66EA-A535-4FB4-B0DC-098D9E1DCE34}"/>
              </a:ext>
            </a:extLst>
          </p:cNvPr>
          <p:cNvSpPr/>
          <p:nvPr/>
        </p:nvSpPr>
        <p:spPr>
          <a:xfrm>
            <a:off x="1386373" y="2826199"/>
            <a:ext cx="7390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Top-3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Airline</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cxnSp>
        <p:nvCxnSpPr>
          <p:cNvPr id="273" name="Straight Connector 272">
            <a:extLst>
              <a:ext uri="{FF2B5EF4-FFF2-40B4-BE49-F238E27FC236}">
                <a16:creationId xmlns:a16="http://schemas.microsoft.com/office/drawing/2014/main" id="{55275BED-066E-468E-A237-A3A236DE1A5E}"/>
              </a:ext>
            </a:extLst>
          </p:cNvPr>
          <p:cNvCxnSpPr>
            <a:cxnSpLocks/>
          </p:cNvCxnSpPr>
          <p:nvPr/>
        </p:nvCxnSpPr>
        <p:spPr>
          <a:xfrm flipV="1">
            <a:off x="1761116" y="3193593"/>
            <a:ext cx="0" cy="7326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A7820F86-7B59-43D8-BB4B-AD66B971F070}"/>
              </a:ext>
            </a:extLst>
          </p:cNvPr>
          <p:cNvCxnSpPr>
            <a:cxnSpLocks/>
          </p:cNvCxnSpPr>
          <p:nvPr/>
        </p:nvCxnSpPr>
        <p:spPr>
          <a:xfrm>
            <a:off x="1767033" y="3923490"/>
            <a:ext cx="1225175" cy="3156"/>
          </a:xfrm>
          <a:prstGeom prst="line">
            <a:avLst/>
          </a:prstGeom>
          <a:ln>
            <a:headEnd w="med" len="med"/>
            <a:tailEnd type="oval" w="sm" len="sm"/>
          </a:ln>
        </p:spPr>
        <p:style>
          <a:lnRef idx="1">
            <a:schemeClr val="accent1"/>
          </a:lnRef>
          <a:fillRef idx="0">
            <a:schemeClr val="accent1"/>
          </a:fillRef>
          <a:effectRef idx="0">
            <a:schemeClr val="accent1"/>
          </a:effectRef>
          <a:fontRef idx="minor">
            <a:schemeClr val="tx1"/>
          </a:fontRef>
        </p:style>
      </p:cxnSp>
      <p:pic>
        <p:nvPicPr>
          <p:cNvPr id="215" name="Picture 214" descr="A close up of a logo&#10;&#10;Description automatically generated">
            <a:extLst>
              <a:ext uri="{FF2B5EF4-FFF2-40B4-BE49-F238E27FC236}">
                <a16:creationId xmlns:a16="http://schemas.microsoft.com/office/drawing/2014/main" id="{CD218011-C542-4FEC-92DD-99082180F9F1}"/>
              </a:ext>
            </a:extLst>
          </p:cNvPr>
          <p:cNvPicPr>
            <a:picLocks noChangeAspect="1"/>
          </p:cNvPicPr>
          <p:nvPr/>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62703" y="2430708"/>
            <a:ext cx="754654" cy="259887"/>
          </a:xfrm>
          <a:prstGeom prst="rect">
            <a:avLst/>
          </a:prstGeom>
        </p:spPr>
      </p:pic>
      <p:cxnSp>
        <p:nvCxnSpPr>
          <p:cNvPr id="219" name="Straight Connector 218">
            <a:extLst>
              <a:ext uri="{FF2B5EF4-FFF2-40B4-BE49-F238E27FC236}">
                <a16:creationId xmlns:a16="http://schemas.microsoft.com/office/drawing/2014/main" id="{1D364067-1AC5-4C19-BE87-BDFD07AB806E}"/>
              </a:ext>
            </a:extLst>
          </p:cNvPr>
          <p:cNvCxnSpPr>
            <a:cxnSpLocks/>
          </p:cNvCxnSpPr>
          <p:nvPr/>
        </p:nvCxnSpPr>
        <p:spPr>
          <a:xfrm>
            <a:off x="3838508" y="3511637"/>
            <a:ext cx="299432" cy="0"/>
          </a:xfrm>
          <a:prstGeom prst="line">
            <a:avLst/>
          </a:prstGeom>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D4669D4B-C9A6-434D-98DD-98E6E7A7B24B}"/>
              </a:ext>
            </a:extLst>
          </p:cNvPr>
          <p:cNvSpPr/>
          <p:nvPr/>
        </p:nvSpPr>
        <p:spPr>
          <a:xfrm>
            <a:off x="3822223" y="3493199"/>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a:extLst>
              <a:ext uri="{FF2B5EF4-FFF2-40B4-BE49-F238E27FC236}">
                <a16:creationId xmlns:a16="http://schemas.microsoft.com/office/drawing/2014/main" id="{D8642642-AE71-4658-BD4F-C8BDE35406AC}"/>
              </a:ext>
            </a:extLst>
          </p:cNvPr>
          <p:cNvCxnSpPr>
            <a:cxnSpLocks/>
          </p:cNvCxnSpPr>
          <p:nvPr/>
        </p:nvCxnSpPr>
        <p:spPr>
          <a:xfrm flipV="1">
            <a:off x="4141137" y="2910158"/>
            <a:ext cx="0" cy="6014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descr="Download Manuel Armando Bandeira Shared - International Society Of ...">
            <a:extLst>
              <a:ext uri="{FF2B5EF4-FFF2-40B4-BE49-F238E27FC236}">
                <a16:creationId xmlns:a16="http://schemas.microsoft.com/office/drawing/2014/main" id="{FA857783-4DDB-48AC-8F1B-69CC2FBDEBFF}"/>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794242" y="2254636"/>
            <a:ext cx="247448" cy="24744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68" name="Straight Connector 267">
            <a:extLst>
              <a:ext uri="{FF2B5EF4-FFF2-40B4-BE49-F238E27FC236}">
                <a16:creationId xmlns:a16="http://schemas.microsoft.com/office/drawing/2014/main" id="{18BA9958-6245-4382-ADE7-ACCBD56D52CE}"/>
              </a:ext>
            </a:extLst>
          </p:cNvPr>
          <p:cNvCxnSpPr>
            <a:cxnSpLocks/>
          </p:cNvCxnSpPr>
          <p:nvPr/>
        </p:nvCxnSpPr>
        <p:spPr>
          <a:xfrm>
            <a:off x="3676655" y="3400436"/>
            <a:ext cx="1042421" cy="0"/>
          </a:xfrm>
          <a:prstGeom prst="line">
            <a:avLst/>
          </a:prstGeom>
        </p:spPr>
        <p:style>
          <a:lnRef idx="1">
            <a:schemeClr val="accent1"/>
          </a:lnRef>
          <a:fillRef idx="0">
            <a:schemeClr val="accent1"/>
          </a:fillRef>
          <a:effectRef idx="0">
            <a:schemeClr val="accent1"/>
          </a:effectRef>
          <a:fontRef idx="minor">
            <a:schemeClr val="tx1"/>
          </a:fontRef>
        </p:style>
      </p:cxnSp>
      <p:sp>
        <p:nvSpPr>
          <p:cNvPr id="270" name="Oval 269">
            <a:extLst>
              <a:ext uri="{FF2B5EF4-FFF2-40B4-BE49-F238E27FC236}">
                <a16:creationId xmlns:a16="http://schemas.microsoft.com/office/drawing/2014/main" id="{B11C1FF4-DD87-4C39-A4C8-A78FFA3D6B19}"/>
              </a:ext>
            </a:extLst>
          </p:cNvPr>
          <p:cNvSpPr/>
          <p:nvPr/>
        </p:nvSpPr>
        <p:spPr>
          <a:xfrm>
            <a:off x="3660370" y="3381998"/>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1" name="Straight Connector 270">
            <a:extLst>
              <a:ext uri="{FF2B5EF4-FFF2-40B4-BE49-F238E27FC236}">
                <a16:creationId xmlns:a16="http://schemas.microsoft.com/office/drawing/2014/main" id="{160BCB04-0279-4AB5-A17B-0CF97B1E01CC}"/>
              </a:ext>
            </a:extLst>
          </p:cNvPr>
          <p:cNvCxnSpPr>
            <a:cxnSpLocks/>
            <a:endCxn id="1028" idx="2"/>
          </p:cNvCxnSpPr>
          <p:nvPr/>
        </p:nvCxnSpPr>
        <p:spPr>
          <a:xfrm flipV="1">
            <a:off x="3917688" y="2502084"/>
            <a:ext cx="278" cy="8987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30" name="Picture 6" descr="Sirius Computer Solutions | CyberArk">
            <a:extLst>
              <a:ext uri="{FF2B5EF4-FFF2-40B4-BE49-F238E27FC236}">
                <a16:creationId xmlns:a16="http://schemas.microsoft.com/office/drawing/2014/main" id="{23D3B81A-D2D5-4B8E-9153-B830A4DEB0FE}"/>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439119" y="2547993"/>
            <a:ext cx="479068" cy="15869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74" name="Straight Connector 273">
            <a:extLst>
              <a:ext uri="{FF2B5EF4-FFF2-40B4-BE49-F238E27FC236}">
                <a16:creationId xmlns:a16="http://schemas.microsoft.com/office/drawing/2014/main" id="{B22BD888-B50C-4F12-9904-3C2C96E22A53}"/>
              </a:ext>
            </a:extLst>
          </p:cNvPr>
          <p:cNvCxnSpPr>
            <a:cxnSpLocks/>
          </p:cNvCxnSpPr>
          <p:nvPr/>
        </p:nvCxnSpPr>
        <p:spPr>
          <a:xfrm flipH="1" flipV="1">
            <a:off x="4719076" y="2687555"/>
            <a:ext cx="3326" cy="7128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32" name="Picture 8">
            <a:extLst>
              <a:ext uri="{FF2B5EF4-FFF2-40B4-BE49-F238E27FC236}">
                <a16:creationId xmlns:a16="http://schemas.microsoft.com/office/drawing/2014/main" id="{1B926515-8B88-4FD9-9830-73C0649C5DFB}"/>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3896557" y="3606120"/>
            <a:ext cx="627667" cy="1520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76" name="Group 275">
            <a:extLst>
              <a:ext uri="{FF2B5EF4-FFF2-40B4-BE49-F238E27FC236}">
                <a16:creationId xmlns:a16="http://schemas.microsoft.com/office/drawing/2014/main" id="{92936A92-F458-497E-BDC3-3B999AAC81B5}"/>
              </a:ext>
            </a:extLst>
          </p:cNvPr>
          <p:cNvGrpSpPr/>
          <p:nvPr/>
        </p:nvGrpSpPr>
        <p:grpSpPr>
          <a:xfrm>
            <a:off x="3627827" y="3702525"/>
            <a:ext cx="312209" cy="38526"/>
            <a:chOff x="3061501" y="3489388"/>
            <a:chExt cx="377773" cy="46616"/>
          </a:xfrm>
        </p:grpSpPr>
        <p:sp>
          <p:nvSpPr>
            <p:cNvPr id="277" name="Oval 276">
              <a:extLst>
                <a:ext uri="{FF2B5EF4-FFF2-40B4-BE49-F238E27FC236}">
                  <a16:creationId xmlns:a16="http://schemas.microsoft.com/office/drawing/2014/main" id="{F02A0B63-B96C-405C-8259-18BD2449083C}"/>
                </a:ext>
              </a:extLst>
            </p:cNvPr>
            <p:cNvSpPr/>
            <p:nvPr/>
          </p:nvSpPr>
          <p:spPr>
            <a:xfrm>
              <a:off x="3061501" y="3489388"/>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8" name="Straight Connector 277">
              <a:extLst>
                <a:ext uri="{FF2B5EF4-FFF2-40B4-BE49-F238E27FC236}">
                  <a16:creationId xmlns:a16="http://schemas.microsoft.com/office/drawing/2014/main" id="{D5FC138C-9660-4701-94E9-81765B0D9C61}"/>
                </a:ext>
              </a:extLst>
            </p:cNvPr>
            <p:cNvCxnSpPr>
              <a:cxnSpLocks/>
            </p:cNvCxnSpPr>
            <p:nvPr/>
          </p:nvCxnSpPr>
          <p:spPr>
            <a:xfrm>
              <a:off x="3099729" y="3512696"/>
              <a:ext cx="33954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9" name="Oval 278">
            <a:extLst>
              <a:ext uri="{FF2B5EF4-FFF2-40B4-BE49-F238E27FC236}">
                <a16:creationId xmlns:a16="http://schemas.microsoft.com/office/drawing/2014/main" id="{10193058-84DF-4F8A-AA4A-BF8C63C00D1C}"/>
              </a:ext>
            </a:extLst>
          </p:cNvPr>
          <p:cNvSpPr/>
          <p:nvPr/>
        </p:nvSpPr>
        <p:spPr>
          <a:xfrm>
            <a:off x="3464824" y="3809900"/>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1" name="Straight Connector 280">
            <a:extLst>
              <a:ext uri="{FF2B5EF4-FFF2-40B4-BE49-F238E27FC236}">
                <a16:creationId xmlns:a16="http://schemas.microsoft.com/office/drawing/2014/main" id="{BA028354-3CED-4748-BE0F-A97E8066F7EE}"/>
              </a:ext>
            </a:extLst>
          </p:cNvPr>
          <p:cNvCxnSpPr>
            <a:cxnSpLocks/>
          </p:cNvCxnSpPr>
          <p:nvPr/>
        </p:nvCxnSpPr>
        <p:spPr>
          <a:xfrm>
            <a:off x="3488811" y="3828834"/>
            <a:ext cx="2418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29C87FCF-2C2F-4FD1-8E5E-10ACDC42F519}"/>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3690028" y="3796564"/>
            <a:ext cx="521426" cy="71289"/>
          </a:xfrm>
          <a:prstGeom prst="rect">
            <a:avLst/>
          </a:prstGeom>
          <a:noFill/>
          <a:extLst>
            <a:ext uri="{909E8E84-426E-40dd-AFC4-6F175D3DCCD1}">
              <a14:hiddenFill xmlns:a14="http://schemas.microsoft.com/office/drawing/2010/main" xmlns="">
                <a:solidFill>
                  <a:srgbClr val="FFFFFF"/>
                </a:solidFill>
              </a14:hiddenFill>
            </a:ext>
          </a:extLst>
        </p:spPr>
      </p:pic>
      <p:sp>
        <p:nvSpPr>
          <p:cNvPr id="287" name="Rectangle 286">
            <a:extLst>
              <a:ext uri="{FF2B5EF4-FFF2-40B4-BE49-F238E27FC236}">
                <a16:creationId xmlns:a16="http://schemas.microsoft.com/office/drawing/2014/main" id="{539DC3FD-7D18-4431-919C-1589A35D888A}"/>
              </a:ext>
            </a:extLst>
          </p:cNvPr>
          <p:cNvSpPr/>
          <p:nvPr/>
        </p:nvSpPr>
        <p:spPr>
          <a:xfrm>
            <a:off x="867440" y="4203630"/>
            <a:ext cx="6622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Top-5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Airline</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grpSp>
        <p:nvGrpSpPr>
          <p:cNvPr id="309" name="Group 308">
            <a:extLst>
              <a:ext uri="{FF2B5EF4-FFF2-40B4-BE49-F238E27FC236}">
                <a16:creationId xmlns:a16="http://schemas.microsoft.com/office/drawing/2014/main" id="{DE190BDB-22C1-4B41-9C4E-040147E43222}"/>
              </a:ext>
            </a:extLst>
          </p:cNvPr>
          <p:cNvGrpSpPr/>
          <p:nvPr/>
        </p:nvGrpSpPr>
        <p:grpSpPr>
          <a:xfrm>
            <a:off x="1197656" y="3814480"/>
            <a:ext cx="1812368" cy="389153"/>
            <a:chOff x="3581464" y="3318710"/>
            <a:chExt cx="2192968" cy="470874"/>
          </a:xfrm>
        </p:grpSpPr>
        <p:grpSp>
          <p:nvGrpSpPr>
            <p:cNvPr id="328" name="Group 327">
              <a:extLst>
                <a:ext uri="{FF2B5EF4-FFF2-40B4-BE49-F238E27FC236}">
                  <a16:creationId xmlns:a16="http://schemas.microsoft.com/office/drawing/2014/main" id="{C816D7D1-53D6-49E3-8436-CF6F53F29BCC}"/>
                </a:ext>
              </a:extLst>
            </p:cNvPr>
            <p:cNvGrpSpPr/>
            <p:nvPr/>
          </p:nvGrpSpPr>
          <p:grpSpPr>
            <a:xfrm>
              <a:off x="3581465" y="3318710"/>
              <a:ext cx="2192967" cy="470874"/>
              <a:chOff x="1557359" y="2220029"/>
              <a:chExt cx="2192967" cy="470874"/>
            </a:xfrm>
          </p:grpSpPr>
          <p:cxnSp>
            <p:nvCxnSpPr>
              <p:cNvPr id="330" name="Straight Connector 329">
                <a:extLst>
                  <a:ext uri="{FF2B5EF4-FFF2-40B4-BE49-F238E27FC236}">
                    <a16:creationId xmlns:a16="http://schemas.microsoft.com/office/drawing/2014/main" id="{C94C77A9-5ADA-40CC-B85A-37A32E6C6327}"/>
                  </a:ext>
                </a:extLst>
              </p:cNvPr>
              <p:cNvCxnSpPr>
                <a:cxnSpLocks/>
                <a:stCxn id="287" idx="0"/>
              </p:cNvCxnSpPr>
              <p:nvPr/>
            </p:nvCxnSpPr>
            <p:spPr>
              <a:xfrm flipH="1" flipV="1">
                <a:off x="1557359" y="2242749"/>
                <a:ext cx="1106" cy="4481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1" name="Oval 330">
                <a:extLst>
                  <a:ext uri="{FF2B5EF4-FFF2-40B4-BE49-F238E27FC236}">
                    <a16:creationId xmlns:a16="http://schemas.microsoft.com/office/drawing/2014/main" id="{57535308-2E52-455B-8893-A29EC5E5DDA4}"/>
                  </a:ext>
                </a:extLst>
              </p:cNvPr>
              <p:cNvSpPr/>
              <p:nvPr/>
            </p:nvSpPr>
            <p:spPr>
              <a:xfrm>
                <a:off x="3703709" y="2220029"/>
                <a:ext cx="46617"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9" name="Straight Connector 328">
              <a:extLst>
                <a:ext uri="{FF2B5EF4-FFF2-40B4-BE49-F238E27FC236}">
                  <a16:creationId xmlns:a16="http://schemas.microsoft.com/office/drawing/2014/main" id="{048C105E-F89B-4A94-8BB1-4ACEE3164B67}"/>
                </a:ext>
              </a:extLst>
            </p:cNvPr>
            <p:cNvCxnSpPr>
              <a:cxnSpLocks/>
              <a:endCxn id="331" idx="2"/>
            </p:cNvCxnSpPr>
            <p:nvPr/>
          </p:nvCxnSpPr>
          <p:spPr>
            <a:xfrm>
              <a:off x="3581464" y="3340168"/>
              <a:ext cx="2146352" cy="18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Picture 4" descr="Application Security Cyber Range – DiTech Solutions">
            <a:extLst>
              <a:ext uri="{FF2B5EF4-FFF2-40B4-BE49-F238E27FC236}">
                <a16:creationId xmlns:a16="http://schemas.microsoft.com/office/drawing/2014/main" id="{A9B5F87E-AD24-47EA-9ADF-204796795050}"/>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3939126" y="2701225"/>
            <a:ext cx="403740" cy="167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53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94247F-3F0D-4247-81BE-AAB3F2BC6EF0}"/>
              </a:ext>
            </a:extLst>
          </p:cNvPr>
          <p:cNvSpPr>
            <a:spLocks noGrp="1"/>
          </p:cNvSpPr>
          <p:nvPr>
            <p:ph type="title" idx="4294967295"/>
          </p:nvPr>
        </p:nvSpPr>
        <p:spPr>
          <a:xfrm>
            <a:off x="0" y="383752"/>
            <a:ext cx="12192000" cy="618385"/>
          </a:xfrm>
        </p:spPr>
        <p:txBody>
          <a:bodyPr>
            <a:normAutofit/>
          </a:bodyPr>
          <a:lstStyle/>
          <a:p>
            <a:pPr algn="ctr" rtl="0"/>
            <a:r>
              <a:rPr lang="en-US" sz="3200" b="1"/>
              <a:t>Una Instalacion Cyber Range </a:t>
            </a:r>
            <a:endParaRPr lang="x-none" sz="3200" b="1">
              <a:solidFill>
                <a:srgbClr val="FFC000"/>
              </a:solidFill>
            </a:endParaRPr>
          </a:p>
        </p:txBody>
      </p:sp>
      <p:sp>
        <p:nvSpPr>
          <p:cNvPr id="29" name="Title 2">
            <a:extLst>
              <a:ext uri="{FF2B5EF4-FFF2-40B4-BE49-F238E27FC236}">
                <a16:creationId xmlns:a16="http://schemas.microsoft.com/office/drawing/2014/main" id="{7D071000-AF2C-47EE-90F1-A3B41EC5C0A9}"/>
              </a:ext>
            </a:extLst>
          </p:cNvPr>
          <p:cNvSpPr txBox="1">
            <a:spLocks/>
          </p:cNvSpPr>
          <p:nvPr/>
        </p:nvSpPr>
        <p:spPr>
          <a:xfrm>
            <a:off x="838200" y="6151289"/>
            <a:ext cx="10515600" cy="6802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x-none" sz="1400" b="1" i="0" u="none" strike="noStrike" kern="1200" cap="none" spc="0" normalizeH="0" baseline="0" noProof="0">
              <a:ln>
                <a:noFill/>
              </a:ln>
              <a:solidFill>
                <a:srgbClr val="292A2E"/>
              </a:solidFill>
              <a:effectLst/>
              <a:uLnTx/>
              <a:uFillTx/>
              <a:latin typeface="Open Sans"/>
              <a:ea typeface="+mj-ea"/>
              <a:cs typeface="Open Sans"/>
            </a:endParaRPr>
          </a:p>
        </p:txBody>
      </p:sp>
      <p:cxnSp>
        <p:nvCxnSpPr>
          <p:cNvPr id="10" name="Straight Connector 9">
            <a:extLst>
              <a:ext uri="{FF2B5EF4-FFF2-40B4-BE49-F238E27FC236}">
                <a16:creationId xmlns:a16="http://schemas.microsoft.com/office/drawing/2014/main" id="{5B8DAC17-02FE-AE44-AD54-DE7882840BC5}"/>
              </a:ext>
            </a:extLst>
          </p:cNvPr>
          <p:cNvCxnSpPr/>
          <p:nvPr/>
        </p:nvCxnSpPr>
        <p:spPr>
          <a:xfrm>
            <a:off x="5284881" y="1111139"/>
            <a:ext cx="1735559"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 ground, outdoor, chair&#10;&#10;Description automatically generated">
            <a:extLst>
              <a:ext uri="{FF2B5EF4-FFF2-40B4-BE49-F238E27FC236}">
                <a16:creationId xmlns:a16="http://schemas.microsoft.com/office/drawing/2014/main" id="{63FF19EB-6AEF-43BC-BCDD-70610A73A4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8" y="1391919"/>
            <a:ext cx="12197430" cy="4531361"/>
          </a:xfrm>
          <a:prstGeom prst="rect">
            <a:avLst/>
          </a:prstGeom>
        </p:spPr>
      </p:pic>
      <p:sp>
        <p:nvSpPr>
          <p:cNvPr id="9" name="TextBox 8">
            <a:extLst>
              <a:ext uri="{FF2B5EF4-FFF2-40B4-BE49-F238E27FC236}">
                <a16:creationId xmlns:a16="http://schemas.microsoft.com/office/drawing/2014/main" id="{EE690C07-A432-4559-8899-B21BF8718215}"/>
              </a:ext>
            </a:extLst>
          </p:cNvPr>
          <p:cNvSpPr txBox="1"/>
          <p:nvPr/>
        </p:nvSpPr>
        <p:spPr>
          <a:xfrm>
            <a:off x="3277380" y="5937929"/>
            <a:ext cx="5750560" cy="646331"/>
          </a:xfrm>
          <a:prstGeom prst="rect">
            <a:avLst/>
          </a:prstGeom>
          <a:noFill/>
        </p:spPr>
        <p:txBody>
          <a:bodyPr wrap="square" rtlCol="0">
            <a:spAutoFit/>
          </a:bodyPr>
          <a:lstStyle/>
          <a:p>
            <a:pPr algn="ctr"/>
            <a:r>
              <a:rPr lang="en-US" b="1" dirty="0"/>
              <a:t>Cybersecurity Center of the Americas</a:t>
            </a:r>
            <a:br>
              <a:rPr lang="en-US" b="1" dirty="0"/>
            </a:br>
            <a:r>
              <a:rPr lang="en-US" dirty="0"/>
              <a:t>Miami Dade College</a:t>
            </a:r>
            <a:endParaRPr lang="x-none" dirty="0"/>
          </a:p>
        </p:txBody>
      </p:sp>
    </p:spTree>
    <p:extLst>
      <p:ext uri="{BB962C8B-B14F-4D97-AF65-F5344CB8AC3E}">
        <p14:creationId xmlns:p14="http://schemas.microsoft.com/office/powerpoint/2010/main" val="189004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9938" y="1420091"/>
            <a:ext cx="10652124" cy="4696547"/>
            <a:chOff x="779319" y="1514929"/>
            <a:chExt cx="10106395" cy="4601709"/>
          </a:xfrm>
        </p:grpSpPr>
        <p:sp>
          <p:nvSpPr>
            <p:cNvPr id="49" name="Rectangle 48"/>
            <p:cNvSpPr/>
            <p:nvPr/>
          </p:nvSpPr>
          <p:spPr>
            <a:xfrm>
              <a:off x="779319" y="1514929"/>
              <a:ext cx="4826823" cy="4601709"/>
            </a:xfrm>
            <a:prstGeom prst="rect">
              <a:avLst/>
            </a:prstGeom>
            <a:solidFill>
              <a:schemeClr val="bg1"/>
            </a:solidFill>
            <a:ln w="3175" cmpd="sng">
              <a:solidFill>
                <a:schemeClr val="bg1">
                  <a:lumMod val="8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058891" y="1514929"/>
              <a:ext cx="4826823" cy="4601709"/>
            </a:xfrm>
            <a:prstGeom prst="rect">
              <a:avLst/>
            </a:prstGeom>
            <a:solidFill>
              <a:schemeClr val="bg1"/>
            </a:solidFill>
            <a:ln w="3175" cmpd="sng">
              <a:solidFill>
                <a:schemeClr val="bg1">
                  <a:lumMod val="8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itle 2">
            <a:extLst>
              <a:ext uri="{FF2B5EF4-FFF2-40B4-BE49-F238E27FC236}">
                <a16:creationId xmlns:a16="http://schemas.microsoft.com/office/drawing/2014/main" id="{05271274-503E-694B-84BB-3526595BCD7F}"/>
              </a:ext>
            </a:extLst>
          </p:cNvPr>
          <p:cNvSpPr txBox="1">
            <a:spLocks/>
          </p:cNvSpPr>
          <p:nvPr/>
        </p:nvSpPr>
        <p:spPr>
          <a:xfrm>
            <a:off x="0" y="313725"/>
            <a:ext cx="12192000" cy="63233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a:ea typeface="+mj-ea"/>
                <a:cs typeface="+mj-cs"/>
              </a:rPr>
              <a:t>Modelos On-</a:t>
            </a:r>
            <a:r>
              <a:rPr kumimoji="0" lang="en-US" sz="3200" b="1" i="0" u="none" strike="noStrike" kern="1200" cap="none" spc="0" normalizeH="0" baseline="0" noProof="0" dirty="0" err="1">
                <a:ln>
                  <a:noFill/>
                </a:ln>
                <a:effectLst/>
                <a:uLnTx/>
                <a:uFillTx/>
                <a:latin typeface="Open Sans"/>
                <a:ea typeface="+mj-ea"/>
                <a:cs typeface="+mj-cs"/>
              </a:rPr>
              <a:t>Prem</a:t>
            </a:r>
            <a:r>
              <a:rPr kumimoji="0" lang="en-US" sz="3200" b="1" i="0" u="none" strike="noStrike" kern="1200" cap="none" spc="0" normalizeH="0" baseline="0" noProof="0" dirty="0">
                <a:ln>
                  <a:noFill/>
                </a:ln>
                <a:effectLst/>
                <a:uLnTx/>
                <a:uFillTx/>
                <a:latin typeface="Open Sans"/>
                <a:ea typeface="+mj-ea"/>
                <a:cs typeface="+mj-cs"/>
              </a:rPr>
              <a:t> y </a:t>
            </a:r>
            <a:r>
              <a:rPr kumimoji="0" lang="en-US" sz="3200" b="1" i="0" u="none" strike="noStrike" kern="1200" cap="none" spc="0" normalizeH="0" baseline="0" noProof="0" dirty="0">
                <a:ln>
                  <a:noFill/>
                </a:ln>
                <a:solidFill>
                  <a:srgbClr val="FFC000"/>
                </a:solidFill>
                <a:effectLst/>
                <a:uLnTx/>
                <a:uFillTx/>
                <a:latin typeface="Open Sans"/>
                <a:ea typeface="+mj-ea"/>
                <a:cs typeface="+mj-cs"/>
              </a:rPr>
              <a:t>Cloud</a:t>
            </a:r>
            <a:endParaRPr kumimoji="0" lang="x-none" sz="3200" b="0" i="0" u="none" strike="noStrike" kern="1200" cap="none" spc="0" normalizeH="0" baseline="0" noProof="0" dirty="0">
              <a:ln>
                <a:noFill/>
              </a:ln>
              <a:solidFill>
                <a:srgbClr val="FFC000"/>
              </a:solidFill>
              <a:effectLst/>
              <a:uLnTx/>
              <a:uFillTx/>
              <a:latin typeface="Open Sans"/>
              <a:ea typeface="+mj-ea"/>
              <a:cs typeface="+mj-cs"/>
            </a:endParaRPr>
          </a:p>
        </p:txBody>
      </p:sp>
      <p:cxnSp>
        <p:nvCxnSpPr>
          <p:cNvPr id="41" name="Straight Connector 40">
            <a:extLst>
              <a:ext uri="{FF2B5EF4-FFF2-40B4-BE49-F238E27FC236}">
                <a16:creationId xmlns:a16="http://schemas.microsoft.com/office/drawing/2014/main" id="{4F4AEAFE-97A9-C142-B255-FBEFFAF49FE6}"/>
              </a:ext>
            </a:extLst>
          </p:cNvPr>
          <p:cNvCxnSpPr/>
          <p:nvPr/>
        </p:nvCxnSpPr>
        <p:spPr>
          <a:xfrm>
            <a:off x="5448787" y="1017620"/>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43" name="Picture 42" descr="Asset 16@4x.png"/>
          <p:cNvPicPr>
            <a:picLocks noChangeAspect="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saturation sat="252000"/>
                    </a14:imgEffect>
                    <a14:imgEffect>
                      <a14:brightnessContrast bright="-83000"/>
                    </a14:imgEffect>
                  </a14:imgLayer>
                </a14:imgProps>
              </a:ext>
              <a:ext uri="{28A0092B-C50C-407E-A947-70E740481C1C}">
                <a14:useLocalDpi xmlns:a14="http://schemas.microsoft.com/office/drawing/2010/main"/>
              </a:ext>
            </a:extLst>
          </a:blip>
          <a:stretch>
            <a:fillRect/>
          </a:stretch>
        </p:blipFill>
        <p:spPr>
          <a:xfrm>
            <a:off x="1586702" y="4558461"/>
            <a:ext cx="264835" cy="366033"/>
          </a:xfrm>
          <a:prstGeom prst="rect">
            <a:avLst/>
          </a:prstGeom>
          <a:noFill/>
        </p:spPr>
      </p:pic>
      <p:pic>
        <p:nvPicPr>
          <p:cNvPr id="44" name="Picture 43"/>
          <p:cNvPicPr>
            <a:picLocks noChangeAspect="1"/>
          </p:cNvPicPr>
          <p:nvPr/>
        </p:nvPicPr>
        <p:blipFill>
          <a:blip r:embed="rId5">
            <a:duotone>
              <a:prstClr val="black"/>
              <a:schemeClr val="accent6">
                <a:tint val="45000"/>
                <a:satMod val="400000"/>
              </a:schemeClr>
            </a:duotone>
            <a:lum bright="-72000" contrast="100000"/>
          </a:blip>
          <a:stretch>
            <a:fillRect/>
          </a:stretch>
        </p:blipFill>
        <p:spPr>
          <a:xfrm>
            <a:off x="3262702" y="4555404"/>
            <a:ext cx="277577" cy="355645"/>
          </a:xfrm>
          <a:prstGeom prst="rect">
            <a:avLst/>
          </a:prstGeom>
          <a:noFill/>
        </p:spPr>
      </p:pic>
      <p:sp>
        <p:nvSpPr>
          <p:cNvPr id="45" name="Freeform 44"/>
          <p:cNvSpPr/>
          <p:nvPr/>
        </p:nvSpPr>
        <p:spPr>
          <a:xfrm rot="5400000">
            <a:off x="4910247" y="4607810"/>
            <a:ext cx="286241" cy="286241"/>
          </a:xfrm>
          <a:custGeom>
            <a:avLst/>
            <a:gdLst/>
            <a:ahLst/>
            <a:cxnLst/>
            <a:rect l="l" t="t" r="r" b="b"/>
            <a:pathLst>
              <a:path w="228600" h="228600">
                <a:moveTo>
                  <a:pt x="124067" y="68591"/>
                </a:moveTo>
                <a:cubicBezTo>
                  <a:pt x="125741" y="68554"/>
                  <a:pt x="127397" y="69354"/>
                  <a:pt x="129034" y="70991"/>
                </a:cubicBezTo>
                <a:lnTo>
                  <a:pt x="171003" y="114300"/>
                </a:lnTo>
                <a:lnTo>
                  <a:pt x="129034" y="157609"/>
                </a:lnTo>
                <a:cubicBezTo>
                  <a:pt x="127545" y="159097"/>
                  <a:pt x="125834" y="159841"/>
                  <a:pt x="123899" y="159841"/>
                </a:cubicBezTo>
                <a:cubicBezTo>
                  <a:pt x="121964" y="159841"/>
                  <a:pt x="120253" y="159097"/>
                  <a:pt x="118765" y="157609"/>
                </a:cubicBezTo>
                <a:cubicBezTo>
                  <a:pt x="115490" y="154334"/>
                  <a:pt x="115490" y="151060"/>
                  <a:pt x="118765" y="147786"/>
                </a:cubicBezTo>
                <a:lnTo>
                  <a:pt x="145107" y="121443"/>
                </a:lnTo>
                <a:lnTo>
                  <a:pt x="7143" y="121443"/>
                </a:lnTo>
                <a:cubicBezTo>
                  <a:pt x="5060" y="121443"/>
                  <a:pt x="3348" y="120699"/>
                  <a:pt x="2009" y="119211"/>
                </a:cubicBezTo>
                <a:cubicBezTo>
                  <a:pt x="669" y="117723"/>
                  <a:pt x="0" y="116011"/>
                  <a:pt x="0" y="114076"/>
                </a:cubicBezTo>
                <a:cubicBezTo>
                  <a:pt x="0" y="112142"/>
                  <a:pt x="669" y="110505"/>
                  <a:pt x="2009" y="109165"/>
                </a:cubicBezTo>
                <a:cubicBezTo>
                  <a:pt x="3348" y="107826"/>
                  <a:pt x="5060" y="107156"/>
                  <a:pt x="7143" y="107156"/>
                </a:cubicBezTo>
                <a:lnTo>
                  <a:pt x="144661" y="107156"/>
                </a:lnTo>
                <a:lnTo>
                  <a:pt x="118765" y="81260"/>
                </a:lnTo>
                <a:cubicBezTo>
                  <a:pt x="115490" y="77986"/>
                  <a:pt x="115565" y="74637"/>
                  <a:pt x="118988" y="71214"/>
                </a:cubicBezTo>
                <a:cubicBezTo>
                  <a:pt x="120699" y="69502"/>
                  <a:pt x="122392" y="68628"/>
                  <a:pt x="124067" y="68591"/>
                </a:cubicBezTo>
                <a:close/>
                <a:moveTo>
                  <a:pt x="85725" y="0"/>
                </a:moveTo>
                <a:lnTo>
                  <a:pt x="214312" y="0"/>
                </a:lnTo>
                <a:cubicBezTo>
                  <a:pt x="218182" y="0"/>
                  <a:pt x="221530" y="1413"/>
                  <a:pt x="224358" y="4241"/>
                </a:cubicBezTo>
                <a:cubicBezTo>
                  <a:pt x="227186" y="7069"/>
                  <a:pt x="228600" y="10418"/>
                  <a:pt x="228600" y="14287"/>
                </a:cubicBezTo>
                <a:lnTo>
                  <a:pt x="228600" y="214312"/>
                </a:lnTo>
                <a:cubicBezTo>
                  <a:pt x="228600" y="218182"/>
                  <a:pt x="227186" y="221530"/>
                  <a:pt x="224358" y="224358"/>
                </a:cubicBezTo>
                <a:cubicBezTo>
                  <a:pt x="221530" y="227186"/>
                  <a:pt x="218182" y="228600"/>
                  <a:pt x="214312" y="228600"/>
                </a:cubicBezTo>
                <a:lnTo>
                  <a:pt x="85725" y="228600"/>
                </a:lnTo>
                <a:cubicBezTo>
                  <a:pt x="81855" y="228600"/>
                  <a:pt x="78507" y="227186"/>
                  <a:pt x="75679" y="224358"/>
                </a:cubicBezTo>
                <a:cubicBezTo>
                  <a:pt x="72851" y="221530"/>
                  <a:pt x="71437" y="218182"/>
                  <a:pt x="71437" y="214312"/>
                </a:cubicBezTo>
                <a:lnTo>
                  <a:pt x="71437" y="150018"/>
                </a:lnTo>
                <a:lnTo>
                  <a:pt x="85725" y="149572"/>
                </a:lnTo>
                <a:lnTo>
                  <a:pt x="85725" y="205829"/>
                </a:lnTo>
                <a:cubicBezTo>
                  <a:pt x="85725" y="208210"/>
                  <a:pt x="86618" y="210219"/>
                  <a:pt x="88404" y="211856"/>
                </a:cubicBezTo>
                <a:cubicBezTo>
                  <a:pt x="90190" y="213494"/>
                  <a:pt x="92273" y="214312"/>
                  <a:pt x="94654" y="214312"/>
                </a:cubicBezTo>
                <a:lnTo>
                  <a:pt x="205829" y="214312"/>
                </a:lnTo>
                <a:cubicBezTo>
                  <a:pt x="208210" y="214312"/>
                  <a:pt x="210219" y="213494"/>
                  <a:pt x="211857" y="211856"/>
                </a:cubicBezTo>
                <a:cubicBezTo>
                  <a:pt x="213494" y="210219"/>
                  <a:pt x="214312" y="208210"/>
                  <a:pt x="214312" y="205829"/>
                </a:cubicBezTo>
                <a:lnTo>
                  <a:pt x="213866" y="23217"/>
                </a:lnTo>
                <a:cubicBezTo>
                  <a:pt x="213866" y="20538"/>
                  <a:pt x="213047" y="18380"/>
                  <a:pt x="211410" y="16743"/>
                </a:cubicBezTo>
                <a:cubicBezTo>
                  <a:pt x="209773" y="15106"/>
                  <a:pt x="207764" y="14287"/>
                  <a:pt x="205383" y="14287"/>
                </a:cubicBezTo>
                <a:lnTo>
                  <a:pt x="94654" y="14287"/>
                </a:lnTo>
                <a:cubicBezTo>
                  <a:pt x="92273" y="14287"/>
                  <a:pt x="90190" y="15106"/>
                  <a:pt x="88404" y="16743"/>
                </a:cubicBezTo>
                <a:cubicBezTo>
                  <a:pt x="86618" y="18380"/>
                  <a:pt x="85725" y="20538"/>
                  <a:pt x="85725" y="23217"/>
                </a:cubicBezTo>
                <a:lnTo>
                  <a:pt x="85725" y="78581"/>
                </a:lnTo>
                <a:lnTo>
                  <a:pt x="71437" y="78581"/>
                </a:lnTo>
                <a:lnTo>
                  <a:pt x="71437" y="14287"/>
                </a:lnTo>
                <a:cubicBezTo>
                  <a:pt x="71437" y="10418"/>
                  <a:pt x="72851" y="7069"/>
                  <a:pt x="75679" y="4241"/>
                </a:cubicBezTo>
                <a:cubicBezTo>
                  <a:pt x="78507" y="1413"/>
                  <a:pt x="81855" y="0"/>
                  <a:pt x="85725" y="0"/>
                </a:cubicBezTo>
                <a:close/>
              </a:path>
            </a:pathLst>
          </a:custGeom>
          <a:solidFill>
            <a:srgbClr val="434F5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34" name="Oval 33"/>
          <p:cNvSpPr/>
          <p:nvPr/>
        </p:nvSpPr>
        <p:spPr>
          <a:xfrm>
            <a:off x="6784907" y="4681436"/>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39" name="Oval 38"/>
          <p:cNvSpPr/>
          <p:nvPr/>
        </p:nvSpPr>
        <p:spPr>
          <a:xfrm>
            <a:off x="8632069" y="4652048"/>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42" name="Oval 41"/>
          <p:cNvSpPr/>
          <p:nvPr/>
        </p:nvSpPr>
        <p:spPr>
          <a:xfrm>
            <a:off x="10262982" y="4656189"/>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46" name="Freeform 45"/>
          <p:cNvSpPr/>
          <p:nvPr/>
        </p:nvSpPr>
        <p:spPr>
          <a:xfrm>
            <a:off x="6937844" y="4866094"/>
            <a:ext cx="286241" cy="196791"/>
          </a:xfrm>
          <a:custGeom>
            <a:avLst/>
            <a:gdLst/>
            <a:ahLst/>
            <a:cxnLst/>
            <a:rect l="l" t="t" r="r" b="b"/>
            <a:pathLst>
              <a:path w="228600" h="157163">
                <a:moveTo>
                  <a:pt x="200025" y="128588"/>
                </a:moveTo>
                <a:lnTo>
                  <a:pt x="200025" y="142875"/>
                </a:lnTo>
                <a:lnTo>
                  <a:pt x="214313" y="142875"/>
                </a:lnTo>
                <a:lnTo>
                  <a:pt x="214313" y="128588"/>
                </a:lnTo>
                <a:close/>
                <a:moveTo>
                  <a:pt x="14288" y="128588"/>
                </a:moveTo>
                <a:lnTo>
                  <a:pt x="14288" y="142875"/>
                </a:lnTo>
                <a:lnTo>
                  <a:pt x="28575" y="142875"/>
                </a:lnTo>
                <a:lnTo>
                  <a:pt x="28575" y="128588"/>
                </a:lnTo>
                <a:close/>
                <a:moveTo>
                  <a:pt x="107156" y="14288"/>
                </a:moveTo>
                <a:lnTo>
                  <a:pt x="107156" y="28575"/>
                </a:lnTo>
                <a:lnTo>
                  <a:pt x="121444" y="28575"/>
                </a:lnTo>
                <a:lnTo>
                  <a:pt x="121444" y="14288"/>
                </a:lnTo>
                <a:close/>
                <a:moveTo>
                  <a:pt x="100013" y="0"/>
                </a:moveTo>
                <a:lnTo>
                  <a:pt x="128588" y="0"/>
                </a:lnTo>
                <a:cubicBezTo>
                  <a:pt x="130671" y="0"/>
                  <a:pt x="132383" y="670"/>
                  <a:pt x="133722" y="2010"/>
                </a:cubicBezTo>
                <a:cubicBezTo>
                  <a:pt x="135062" y="3349"/>
                  <a:pt x="135731" y="5061"/>
                  <a:pt x="135731" y="7144"/>
                </a:cubicBezTo>
                <a:lnTo>
                  <a:pt x="135731" y="14288"/>
                </a:lnTo>
                <a:lnTo>
                  <a:pt x="201811" y="14288"/>
                </a:lnTo>
                <a:cubicBezTo>
                  <a:pt x="204788" y="9525"/>
                  <a:pt x="208955" y="7144"/>
                  <a:pt x="214313" y="7144"/>
                </a:cubicBezTo>
                <a:cubicBezTo>
                  <a:pt x="218182" y="7144"/>
                  <a:pt x="221531" y="8558"/>
                  <a:pt x="224359" y="11386"/>
                </a:cubicBezTo>
                <a:cubicBezTo>
                  <a:pt x="227186" y="14213"/>
                  <a:pt x="228600" y="17562"/>
                  <a:pt x="228600" y="21432"/>
                </a:cubicBezTo>
                <a:cubicBezTo>
                  <a:pt x="228600" y="25301"/>
                  <a:pt x="227186" y="28650"/>
                  <a:pt x="224359" y="31478"/>
                </a:cubicBezTo>
                <a:cubicBezTo>
                  <a:pt x="221531" y="34305"/>
                  <a:pt x="218182" y="35719"/>
                  <a:pt x="214313" y="35719"/>
                </a:cubicBezTo>
                <a:cubicBezTo>
                  <a:pt x="208955" y="35719"/>
                  <a:pt x="204788" y="33338"/>
                  <a:pt x="201811" y="28575"/>
                </a:cubicBezTo>
                <a:lnTo>
                  <a:pt x="166092" y="28575"/>
                </a:lnTo>
                <a:cubicBezTo>
                  <a:pt x="180678" y="37505"/>
                  <a:pt x="192361" y="49560"/>
                  <a:pt x="201141" y="64741"/>
                </a:cubicBezTo>
                <a:cubicBezTo>
                  <a:pt x="209922" y="79921"/>
                  <a:pt x="214313" y="96292"/>
                  <a:pt x="214313" y="113854"/>
                </a:cubicBezTo>
                <a:lnTo>
                  <a:pt x="214313" y="114300"/>
                </a:lnTo>
                <a:lnTo>
                  <a:pt x="221456" y="114300"/>
                </a:lnTo>
                <a:cubicBezTo>
                  <a:pt x="223540" y="114300"/>
                  <a:pt x="225252" y="114970"/>
                  <a:pt x="226591" y="116310"/>
                </a:cubicBezTo>
                <a:cubicBezTo>
                  <a:pt x="227930" y="117649"/>
                  <a:pt x="228600" y="119361"/>
                  <a:pt x="228600" y="121444"/>
                </a:cubicBezTo>
                <a:lnTo>
                  <a:pt x="228600" y="150019"/>
                </a:lnTo>
                <a:cubicBezTo>
                  <a:pt x="228600" y="152103"/>
                  <a:pt x="227930" y="153814"/>
                  <a:pt x="226591" y="155154"/>
                </a:cubicBezTo>
                <a:cubicBezTo>
                  <a:pt x="225252" y="156493"/>
                  <a:pt x="223540" y="157163"/>
                  <a:pt x="221456" y="157163"/>
                </a:cubicBezTo>
                <a:lnTo>
                  <a:pt x="192881" y="157163"/>
                </a:lnTo>
                <a:cubicBezTo>
                  <a:pt x="190798" y="157163"/>
                  <a:pt x="189086" y="156493"/>
                  <a:pt x="187747" y="155154"/>
                </a:cubicBezTo>
                <a:cubicBezTo>
                  <a:pt x="186407" y="153814"/>
                  <a:pt x="185738" y="152103"/>
                  <a:pt x="185738" y="150019"/>
                </a:cubicBezTo>
                <a:lnTo>
                  <a:pt x="185738" y="121444"/>
                </a:lnTo>
                <a:cubicBezTo>
                  <a:pt x="185738" y="119361"/>
                  <a:pt x="186407" y="117649"/>
                  <a:pt x="187747" y="116310"/>
                </a:cubicBezTo>
                <a:cubicBezTo>
                  <a:pt x="189086" y="114970"/>
                  <a:pt x="190798" y="114300"/>
                  <a:pt x="192881" y="114300"/>
                </a:cubicBezTo>
                <a:lnTo>
                  <a:pt x="200025" y="114300"/>
                </a:lnTo>
                <a:lnTo>
                  <a:pt x="200025" y="113854"/>
                </a:lnTo>
                <a:cubicBezTo>
                  <a:pt x="200025" y="94209"/>
                  <a:pt x="193998" y="76721"/>
                  <a:pt x="181943" y="61392"/>
                </a:cubicBezTo>
                <a:cubicBezTo>
                  <a:pt x="169888" y="46063"/>
                  <a:pt x="154484" y="35868"/>
                  <a:pt x="135731" y="30808"/>
                </a:cubicBezTo>
                <a:lnTo>
                  <a:pt x="135731" y="35719"/>
                </a:lnTo>
                <a:cubicBezTo>
                  <a:pt x="135731" y="37803"/>
                  <a:pt x="135062" y="39514"/>
                  <a:pt x="133722" y="40854"/>
                </a:cubicBezTo>
                <a:cubicBezTo>
                  <a:pt x="132383" y="42193"/>
                  <a:pt x="130671" y="42863"/>
                  <a:pt x="128588" y="42863"/>
                </a:cubicBezTo>
                <a:lnTo>
                  <a:pt x="100013" y="42863"/>
                </a:lnTo>
                <a:cubicBezTo>
                  <a:pt x="97929" y="42863"/>
                  <a:pt x="96218" y="42193"/>
                  <a:pt x="94878" y="40854"/>
                </a:cubicBezTo>
                <a:cubicBezTo>
                  <a:pt x="93539" y="39514"/>
                  <a:pt x="92869" y="37803"/>
                  <a:pt x="92869" y="35719"/>
                </a:cubicBezTo>
                <a:lnTo>
                  <a:pt x="92869" y="30808"/>
                </a:lnTo>
                <a:cubicBezTo>
                  <a:pt x="74117" y="35868"/>
                  <a:pt x="58713" y="46063"/>
                  <a:pt x="46658" y="61392"/>
                </a:cubicBezTo>
                <a:cubicBezTo>
                  <a:pt x="34603" y="76721"/>
                  <a:pt x="28575" y="94209"/>
                  <a:pt x="28575" y="113854"/>
                </a:cubicBezTo>
                <a:lnTo>
                  <a:pt x="28575" y="114300"/>
                </a:lnTo>
                <a:lnTo>
                  <a:pt x="35719" y="114300"/>
                </a:lnTo>
                <a:cubicBezTo>
                  <a:pt x="37803" y="114300"/>
                  <a:pt x="39514" y="114970"/>
                  <a:pt x="40854" y="116310"/>
                </a:cubicBezTo>
                <a:cubicBezTo>
                  <a:pt x="42193" y="117649"/>
                  <a:pt x="42863" y="119361"/>
                  <a:pt x="42863" y="121444"/>
                </a:cubicBezTo>
                <a:lnTo>
                  <a:pt x="42863" y="150019"/>
                </a:lnTo>
                <a:cubicBezTo>
                  <a:pt x="42863" y="152103"/>
                  <a:pt x="42193" y="153814"/>
                  <a:pt x="40854" y="155154"/>
                </a:cubicBezTo>
                <a:cubicBezTo>
                  <a:pt x="39514" y="156493"/>
                  <a:pt x="37803" y="157163"/>
                  <a:pt x="35719" y="157163"/>
                </a:cubicBezTo>
                <a:lnTo>
                  <a:pt x="7144" y="157163"/>
                </a:lnTo>
                <a:cubicBezTo>
                  <a:pt x="5060" y="157163"/>
                  <a:pt x="3349" y="156493"/>
                  <a:pt x="2009" y="155154"/>
                </a:cubicBezTo>
                <a:cubicBezTo>
                  <a:pt x="670" y="153814"/>
                  <a:pt x="0" y="152103"/>
                  <a:pt x="0" y="150019"/>
                </a:cubicBezTo>
                <a:lnTo>
                  <a:pt x="0" y="121444"/>
                </a:lnTo>
                <a:cubicBezTo>
                  <a:pt x="0" y="119361"/>
                  <a:pt x="670" y="117649"/>
                  <a:pt x="2009" y="116310"/>
                </a:cubicBezTo>
                <a:cubicBezTo>
                  <a:pt x="3349" y="114970"/>
                  <a:pt x="5060" y="114300"/>
                  <a:pt x="7144" y="114300"/>
                </a:cubicBezTo>
                <a:lnTo>
                  <a:pt x="14288" y="114300"/>
                </a:lnTo>
                <a:lnTo>
                  <a:pt x="14288" y="113854"/>
                </a:lnTo>
                <a:cubicBezTo>
                  <a:pt x="14288" y="96292"/>
                  <a:pt x="18678" y="79921"/>
                  <a:pt x="27459" y="64741"/>
                </a:cubicBezTo>
                <a:cubicBezTo>
                  <a:pt x="36240" y="49560"/>
                  <a:pt x="47923" y="37505"/>
                  <a:pt x="62508" y="28575"/>
                </a:cubicBezTo>
                <a:lnTo>
                  <a:pt x="26789" y="28575"/>
                </a:lnTo>
                <a:cubicBezTo>
                  <a:pt x="23813" y="33338"/>
                  <a:pt x="19646" y="35719"/>
                  <a:pt x="14288" y="35719"/>
                </a:cubicBezTo>
                <a:cubicBezTo>
                  <a:pt x="10418" y="35719"/>
                  <a:pt x="7070" y="34305"/>
                  <a:pt x="4242" y="31478"/>
                </a:cubicBezTo>
                <a:cubicBezTo>
                  <a:pt x="1414" y="28650"/>
                  <a:pt x="0" y="25301"/>
                  <a:pt x="0" y="21432"/>
                </a:cubicBezTo>
                <a:cubicBezTo>
                  <a:pt x="0" y="17562"/>
                  <a:pt x="1414" y="14213"/>
                  <a:pt x="4242" y="11386"/>
                </a:cubicBezTo>
                <a:cubicBezTo>
                  <a:pt x="7070" y="8558"/>
                  <a:pt x="10418" y="7144"/>
                  <a:pt x="14288" y="7144"/>
                </a:cubicBezTo>
                <a:cubicBezTo>
                  <a:pt x="19646" y="7144"/>
                  <a:pt x="23813" y="9525"/>
                  <a:pt x="26789" y="14288"/>
                </a:cubicBezTo>
                <a:lnTo>
                  <a:pt x="92869" y="14288"/>
                </a:lnTo>
                <a:lnTo>
                  <a:pt x="92869" y="7144"/>
                </a:lnTo>
                <a:cubicBezTo>
                  <a:pt x="92869" y="5061"/>
                  <a:pt x="93539" y="3349"/>
                  <a:pt x="94878" y="2010"/>
                </a:cubicBezTo>
                <a:cubicBezTo>
                  <a:pt x="96218" y="670"/>
                  <a:pt x="97929" y="0"/>
                  <a:pt x="100013"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endParaRPr lang="en-US"/>
          </a:p>
        </p:txBody>
      </p:sp>
      <p:sp>
        <p:nvSpPr>
          <p:cNvPr id="47" name="Freeform 46"/>
          <p:cNvSpPr/>
          <p:nvPr/>
        </p:nvSpPr>
        <p:spPr>
          <a:xfrm>
            <a:off x="8762399" y="4838922"/>
            <a:ext cx="314865" cy="196791"/>
          </a:xfrm>
          <a:custGeom>
            <a:avLst/>
            <a:gdLst/>
            <a:ahLst/>
            <a:cxnLst/>
            <a:rect l="l" t="t" r="r" b="b"/>
            <a:pathLst>
              <a:path w="228600" h="142875">
                <a:moveTo>
                  <a:pt x="71438" y="121444"/>
                </a:moveTo>
                <a:lnTo>
                  <a:pt x="221456" y="121444"/>
                </a:lnTo>
                <a:cubicBezTo>
                  <a:pt x="223540" y="121444"/>
                  <a:pt x="225252" y="122114"/>
                  <a:pt x="226591" y="123453"/>
                </a:cubicBezTo>
                <a:cubicBezTo>
                  <a:pt x="227930" y="124793"/>
                  <a:pt x="228600" y="126504"/>
                  <a:pt x="228600" y="128588"/>
                </a:cubicBezTo>
                <a:cubicBezTo>
                  <a:pt x="228600" y="130671"/>
                  <a:pt x="227930" y="132383"/>
                  <a:pt x="226591" y="133722"/>
                </a:cubicBezTo>
                <a:cubicBezTo>
                  <a:pt x="225252" y="135062"/>
                  <a:pt x="223540" y="135731"/>
                  <a:pt x="221456" y="135731"/>
                </a:cubicBezTo>
                <a:lnTo>
                  <a:pt x="71438" y="135731"/>
                </a:lnTo>
                <a:cubicBezTo>
                  <a:pt x="69354" y="135731"/>
                  <a:pt x="67643" y="135062"/>
                  <a:pt x="66303" y="133722"/>
                </a:cubicBezTo>
                <a:cubicBezTo>
                  <a:pt x="64964" y="132383"/>
                  <a:pt x="64294" y="130671"/>
                  <a:pt x="64294" y="128588"/>
                </a:cubicBezTo>
                <a:cubicBezTo>
                  <a:pt x="64294" y="126504"/>
                  <a:pt x="64964" y="124793"/>
                  <a:pt x="66303" y="123453"/>
                </a:cubicBezTo>
                <a:cubicBezTo>
                  <a:pt x="67643" y="122114"/>
                  <a:pt x="69354" y="121444"/>
                  <a:pt x="71438" y="121444"/>
                </a:cubicBezTo>
                <a:close/>
                <a:moveTo>
                  <a:pt x="7144" y="114300"/>
                </a:moveTo>
                <a:lnTo>
                  <a:pt x="21431" y="114300"/>
                </a:lnTo>
                <a:cubicBezTo>
                  <a:pt x="23515" y="114300"/>
                  <a:pt x="25227" y="114970"/>
                  <a:pt x="26566" y="116309"/>
                </a:cubicBezTo>
                <a:cubicBezTo>
                  <a:pt x="27906" y="117649"/>
                  <a:pt x="28575" y="119360"/>
                  <a:pt x="28575" y="121444"/>
                </a:cubicBezTo>
                <a:lnTo>
                  <a:pt x="28575" y="135731"/>
                </a:lnTo>
                <a:cubicBezTo>
                  <a:pt x="28575" y="137815"/>
                  <a:pt x="27906" y="139526"/>
                  <a:pt x="26566" y="140866"/>
                </a:cubicBezTo>
                <a:cubicBezTo>
                  <a:pt x="25227" y="142205"/>
                  <a:pt x="23515" y="142875"/>
                  <a:pt x="21431" y="142875"/>
                </a:cubicBezTo>
                <a:lnTo>
                  <a:pt x="7144" y="142875"/>
                </a:lnTo>
                <a:cubicBezTo>
                  <a:pt x="5060" y="142875"/>
                  <a:pt x="3349" y="142205"/>
                  <a:pt x="2009" y="140866"/>
                </a:cubicBezTo>
                <a:cubicBezTo>
                  <a:pt x="670" y="139526"/>
                  <a:pt x="0" y="137815"/>
                  <a:pt x="0" y="135731"/>
                </a:cubicBezTo>
                <a:lnTo>
                  <a:pt x="0" y="121444"/>
                </a:lnTo>
                <a:cubicBezTo>
                  <a:pt x="0" y="119360"/>
                  <a:pt x="670" y="117649"/>
                  <a:pt x="2009" y="116309"/>
                </a:cubicBezTo>
                <a:cubicBezTo>
                  <a:pt x="3349" y="114970"/>
                  <a:pt x="5060" y="114300"/>
                  <a:pt x="7144" y="114300"/>
                </a:cubicBezTo>
                <a:close/>
                <a:moveTo>
                  <a:pt x="71438" y="64294"/>
                </a:moveTo>
                <a:lnTo>
                  <a:pt x="221456" y="64294"/>
                </a:lnTo>
                <a:cubicBezTo>
                  <a:pt x="223540" y="64294"/>
                  <a:pt x="225252" y="64964"/>
                  <a:pt x="226591" y="66303"/>
                </a:cubicBezTo>
                <a:cubicBezTo>
                  <a:pt x="227930" y="67643"/>
                  <a:pt x="228600" y="69354"/>
                  <a:pt x="228600" y="71438"/>
                </a:cubicBezTo>
                <a:cubicBezTo>
                  <a:pt x="228600" y="73521"/>
                  <a:pt x="227930" y="75233"/>
                  <a:pt x="226591" y="76572"/>
                </a:cubicBezTo>
                <a:cubicBezTo>
                  <a:pt x="225252" y="77912"/>
                  <a:pt x="223540" y="78581"/>
                  <a:pt x="221456" y="78581"/>
                </a:cubicBezTo>
                <a:lnTo>
                  <a:pt x="71438" y="78581"/>
                </a:lnTo>
                <a:cubicBezTo>
                  <a:pt x="69354" y="78581"/>
                  <a:pt x="67643" y="77912"/>
                  <a:pt x="66303" y="76572"/>
                </a:cubicBezTo>
                <a:cubicBezTo>
                  <a:pt x="64964" y="75233"/>
                  <a:pt x="64294" y="73521"/>
                  <a:pt x="64294" y="71438"/>
                </a:cubicBezTo>
                <a:cubicBezTo>
                  <a:pt x="64294" y="69354"/>
                  <a:pt x="64964" y="67643"/>
                  <a:pt x="66303" y="66303"/>
                </a:cubicBezTo>
                <a:cubicBezTo>
                  <a:pt x="67643" y="64964"/>
                  <a:pt x="69354" y="64294"/>
                  <a:pt x="71438" y="64294"/>
                </a:cubicBezTo>
                <a:close/>
                <a:moveTo>
                  <a:pt x="7144" y="57150"/>
                </a:moveTo>
                <a:lnTo>
                  <a:pt x="21431" y="57150"/>
                </a:lnTo>
                <a:cubicBezTo>
                  <a:pt x="23515" y="57150"/>
                  <a:pt x="25227" y="57820"/>
                  <a:pt x="26566" y="59159"/>
                </a:cubicBezTo>
                <a:cubicBezTo>
                  <a:pt x="27906" y="60499"/>
                  <a:pt x="28575" y="62210"/>
                  <a:pt x="28575" y="64294"/>
                </a:cubicBezTo>
                <a:lnTo>
                  <a:pt x="28575" y="78581"/>
                </a:lnTo>
                <a:cubicBezTo>
                  <a:pt x="28575" y="80665"/>
                  <a:pt x="27906" y="82376"/>
                  <a:pt x="26566" y="83716"/>
                </a:cubicBezTo>
                <a:cubicBezTo>
                  <a:pt x="25227" y="85055"/>
                  <a:pt x="23515" y="85725"/>
                  <a:pt x="21431" y="85725"/>
                </a:cubicBezTo>
                <a:lnTo>
                  <a:pt x="7144" y="85725"/>
                </a:lnTo>
                <a:cubicBezTo>
                  <a:pt x="5060" y="85725"/>
                  <a:pt x="3349" y="85055"/>
                  <a:pt x="2009" y="83716"/>
                </a:cubicBezTo>
                <a:cubicBezTo>
                  <a:pt x="670" y="82376"/>
                  <a:pt x="0" y="80665"/>
                  <a:pt x="0" y="78581"/>
                </a:cubicBezTo>
                <a:lnTo>
                  <a:pt x="0" y="64294"/>
                </a:lnTo>
                <a:cubicBezTo>
                  <a:pt x="0" y="62210"/>
                  <a:pt x="670" y="60499"/>
                  <a:pt x="2009" y="59159"/>
                </a:cubicBezTo>
                <a:cubicBezTo>
                  <a:pt x="3349" y="57820"/>
                  <a:pt x="5060" y="57150"/>
                  <a:pt x="7144" y="57150"/>
                </a:cubicBezTo>
                <a:close/>
                <a:moveTo>
                  <a:pt x="71438" y="7144"/>
                </a:moveTo>
                <a:lnTo>
                  <a:pt x="221456" y="7144"/>
                </a:lnTo>
                <a:cubicBezTo>
                  <a:pt x="223540" y="7144"/>
                  <a:pt x="225252" y="7814"/>
                  <a:pt x="226591" y="9153"/>
                </a:cubicBezTo>
                <a:cubicBezTo>
                  <a:pt x="227930" y="10493"/>
                  <a:pt x="228600" y="12204"/>
                  <a:pt x="228600" y="14288"/>
                </a:cubicBezTo>
                <a:cubicBezTo>
                  <a:pt x="228600" y="16371"/>
                  <a:pt x="227930" y="18083"/>
                  <a:pt x="226591" y="19422"/>
                </a:cubicBezTo>
                <a:cubicBezTo>
                  <a:pt x="225252" y="20762"/>
                  <a:pt x="223540" y="21431"/>
                  <a:pt x="221456" y="21431"/>
                </a:cubicBezTo>
                <a:lnTo>
                  <a:pt x="71438" y="21431"/>
                </a:lnTo>
                <a:cubicBezTo>
                  <a:pt x="69354" y="21431"/>
                  <a:pt x="67643" y="20762"/>
                  <a:pt x="66303" y="19422"/>
                </a:cubicBezTo>
                <a:cubicBezTo>
                  <a:pt x="64964" y="18083"/>
                  <a:pt x="64294" y="16371"/>
                  <a:pt x="64294" y="14288"/>
                </a:cubicBezTo>
                <a:cubicBezTo>
                  <a:pt x="64294" y="12204"/>
                  <a:pt x="64964" y="10493"/>
                  <a:pt x="66303" y="9153"/>
                </a:cubicBezTo>
                <a:cubicBezTo>
                  <a:pt x="67643" y="7814"/>
                  <a:pt x="69354" y="7144"/>
                  <a:pt x="71438" y="7144"/>
                </a:cubicBezTo>
                <a:close/>
                <a:moveTo>
                  <a:pt x="7144" y="0"/>
                </a:moveTo>
                <a:lnTo>
                  <a:pt x="21431" y="0"/>
                </a:lnTo>
                <a:cubicBezTo>
                  <a:pt x="23515" y="0"/>
                  <a:pt x="25227" y="670"/>
                  <a:pt x="26566" y="2009"/>
                </a:cubicBezTo>
                <a:cubicBezTo>
                  <a:pt x="27906" y="3349"/>
                  <a:pt x="28575" y="5060"/>
                  <a:pt x="28575" y="7144"/>
                </a:cubicBezTo>
                <a:lnTo>
                  <a:pt x="28575" y="21431"/>
                </a:lnTo>
                <a:cubicBezTo>
                  <a:pt x="28575" y="23515"/>
                  <a:pt x="27906" y="25226"/>
                  <a:pt x="26566" y="26566"/>
                </a:cubicBezTo>
                <a:cubicBezTo>
                  <a:pt x="25227" y="27905"/>
                  <a:pt x="23515" y="28575"/>
                  <a:pt x="21431" y="28575"/>
                </a:cubicBezTo>
                <a:lnTo>
                  <a:pt x="7144" y="28575"/>
                </a:lnTo>
                <a:cubicBezTo>
                  <a:pt x="5060" y="28575"/>
                  <a:pt x="3349" y="27905"/>
                  <a:pt x="2009" y="26566"/>
                </a:cubicBezTo>
                <a:cubicBezTo>
                  <a:pt x="670" y="25226"/>
                  <a:pt x="0" y="23515"/>
                  <a:pt x="0" y="21431"/>
                </a:cubicBezTo>
                <a:lnTo>
                  <a:pt x="0" y="7144"/>
                </a:lnTo>
                <a:cubicBezTo>
                  <a:pt x="0" y="5060"/>
                  <a:pt x="670" y="3349"/>
                  <a:pt x="2009" y="2009"/>
                </a:cubicBezTo>
                <a:cubicBezTo>
                  <a:pt x="3349" y="670"/>
                  <a:pt x="5060" y="0"/>
                  <a:pt x="7144"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endParaRPr lang="en-US"/>
          </a:p>
        </p:txBody>
      </p:sp>
      <p:sp>
        <p:nvSpPr>
          <p:cNvPr id="48" name="Shape 2700"/>
          <p:cNvSpPr/>
          <p:nvPr/>
        </p:nvSpPr>
        <p:spPr>
          <a:xfrm>
            <a:off x="10369800" y="4761593"/>
            <a:ext cx="349234" cy="34920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4"/>
          </a:solidFill>
          <a:ln w="12700">
            <a:miter lim="400000"/>
          </a:ln>
        </p:spPr>
        <p:txBody>
          <a:bodyPr lIns="36576" tIns="36576" rIns="36576" bIns="36576" anchor="ctr"/>
          <a:lstStyle/>
          <a:p>
            <a:pPr algn="ctr" defTabSz="438901">
              <a:lnSpc>
                <a:spcPct val="9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a:ea typeface="Arial"/>
              <a:cs typeface="Arial"/>
            </a:endParaRPr>
          </a:p>
        </p:txBody>
      </p:sp>
      <p:sp>
        <p:nvSpPr>
          <p:cNvPr id="53" name="Oval 7">
            <a:extLst>
              <a:ext uri="{FF2B5EF4-FFF2-40B4-BE49-F238E27FC236}">
                <a16:creationId xmlns:a16="http://schemas.microsoft.com/office/drawing/2014/main" id="{F3529C60-E202-4652-8D60-B4B62A415184}"/>
              </a:ext>
            </a:extLst>
          </p:cNvPr>
          <p:cNvSpPr/>
          <p:nvPr/>
        </p:nvSpPr>
        <p:spPr>
          <a:xfrm>
            <a:off x="2234953" y="2137280"/>
            <a:ext cx="2522281" cy="1302616"/>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chemeClr val="bg1">
              <a:lumMod val="95000"/>
            </a:schemeClr>
          </a:solidFill>
          <a:ln>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5ECD559-A24A-4F35-88EF-40B0BF3DD11A}"/>
              </a:ext>
            </a:extLst>
          </p:cNvPr>
          <p:cNvSpPr txBox="1"/>
          <p:nvPr/>
        </p:nvSpPr>
        <p:spPr>
          <a:xfrm>
            <a:off x="6418025" y="1503295"/>
            <a:ext cx="4917884" cy="52407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dirty="0">
                <a:solidFill>
                  <a:schemeClr val="bg1"/>
                </a:solidFill>
              </a:rPr>
              <a:t>Cyberbit On-Prem Range</a:t>
            </a:r>
            <a:endParaRPr lang="x-none" dirty="0">
              <a:solidFill>
                <a:schemeClr val="bg1"/>
              </a:solidFill>
            </a:endParaRPr>
          </a:p>
        </p:txBody>
      </p:sp>
      <p:sp>
        <p:nvSpPr>
          <p:cNvPr id="55" name="TextBox 54">
            <a:extLst>
              <a:ext uri="{FF2B5EF4-FFF2-40B4-BE49-F238E27FC236}">
                <a16:creationId xmlns:a16="http://schemas.microsoft.com/office/drawing/2014/main" id="{95ECD559-A24A-4F35-88EF-40B0BF3DD11A}"/>
              </a:ext>
            </a:extLst>
          </p:cNvPr>
          <p:cNvSpPr txBox="1"/>
          <p:nvPr/>
        </p:nvSpPr>
        <p:spPr>
          <a:xfrm>
            <a:off x="862302" y="1490213"/>
            <a:ext cx="4910426" cy="52407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dirty="0">
                <a:solidFill>
                  <a:schemeClr val="bg1"/>
                </a:solidFill>
              </a:rPr>
              <a:t>Cyberbit Cloud Range</a:t>
            </a:r>
          </a:p>
        </p:txBody>
      </p:sp>
      <p:sp>
        <p:nvSpPr>
          <p:cNvPr id="57" name="Oval 56"/>
          <p:cNvSpPr/>
          <p:nvPr/>
        </p:nvSpPr>
        <p:spPr>
          <a:xfrm>
            <a:off x="1428530" y="4475247"/>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58" name="Oval 57"/>
          <p:cNvSpPr/>
          <p:nvPr/>
        </p:nvSpPr>
        <p:spPr>
          <a:xfrm>
            <a:off x="3140783" y="4445859"/>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59" name="Oval 58"/>
          <p:cNvSpPr/>
          <p:nvPr/>
        </p:nvSpPr>
        <p:spPr>
          <a:xfrm>
            <a:off x="4780231" y="4468888"/>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378" name="TextBox 377">
            <a:extLst>
              <a:ext uri="{FF2B5EF4-FFF2-40B4-BE49-F238E27FC236}">
                <a16:creationId xmlns:a16="http://schemas.microsoft.com/office/drawing/2014/main" id="{95ECD559-A24A-4F35-88EF-40B0BF3DD11A}"/>
              </a:ext>
            </a:extLst>
          </p:cNvPr>
          <p:cNvSpPr txBox="1"/>
          <p:nvPr/>
        </p:nvSpPr>
        <p:spPr>
          <a:xfrm>
            <a:off x="7313122" y="2273209"/>
            <a:ext cx="3270712" cy="2095369"/>
          </a:xfrm>
          <a:prstGeom prst="rect">
            <a:avLst/>
          </a:prstGeom>
          <a:solidFill>
            <a:schemeClr val="bg1">
              <a:lumMod val="95000"/>
            </a:schemeClr>
          </a:solidFill>
          <a:ln w="9525" cmpd="sng">
            <a:solidFill>
              <a:schemeClr val="accent2"/>
            </a:solidFill>
            <a:prstDash val="dash"/>
          </a:ln>
          <a:effectLst>
            <a:outerShdw blurRad="50800" dist="38100" dir="5400000" algn="t" rotWithShape="0">
              <a:prstClr val="black">
                <a:alpha val="40000"/>
              </a:prstClr>
            </a:outerShdw>
          </a:effectLst>
        </p:spPr>
        <p:txBody>
          <a:bodyPr wrap="square" rtlCol="0" anchor="ctr">
            <a:noAutofit/>
          </a:bodyPr>
          <a:lstStyle/>
          <a:p>
            <a:pPr algn="ctr"/>
            <a:endParaRPr lang="x-none" dirty="0">
              <a:solidFill>
                <a:schemeClr val="bg1"/>
              </a:solidFill>
            </a:endParaRPr>
          </a:p>
        </p:txBody>
      </p:sp>
      <p:grpSp>
        <p:nvGrpSpPr>
          <p:cNvPr id="379" name="Group 378">
            <a:extLst>
              <a:ext uri="{FF2B5EF4-FFF2-40B4-BE49-F238E27FC236}">
                <a16:creationId xmlns:a16="http://schemas.microsoft.com/office/drawing/2014/main" id="{A1417C95-2EF2-4859-ACBA-90B292A73D02}"/>
              </a:ext>
            </a:extLst>
          </p:cNvPr>
          <p:cNvGrpSpPr/>
          <p:nvPr/>
        </p:nvGrpSpPr>
        <p:grpSpPr>
          <a:xfrm>
            <a:off x="2386551" y="3554393"/>
            <a:ext cx="332444" cy="354864"/>
            <a:chOff x="11067247" y="4428996"/>
            <a:chExt cx="477992" cy="634126"/>
          </a:xfrm>
        </p:grpSpPr>
        <p:sp>
          <p:nvSpPr>
            <p:cNvPr id="380" name="Freeform: Shape 939">
              <a:extLst>
                <a:ext uri="{FF2B5EF4-FFF2-40B4-BE49-F238E27FC236}">
                  <a16:creationId xmlns:a16="http://schemas.microsoft.com/office/drawing/2014/main" id="{A28049A6-253F-4EF8-98B0-3792DC2A29BB}"/>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380">
              <a:extLst>
                <a:ext uri="{FF2B5EF4-FFF2-40B4-BE49-F238E27FC236}">
                  <a16:creationId xmlns:a16="http://schemas.microsoft.com/office/drawing/2014/main" id="{2AF13435-6231-4213-9E23-6C4C6EBC72C7}"/>
                </a:ext>
              </a:extLst>
            </p:cNvPr>
            <p:cNvGrpSpPr/>
            <p:nvPr/>
          </p:nvGrpSpPr>
          <p:grpSpPr>
            <a:xfrm>
              <a:off x="11067247" y="4428996"/>
              <a:ext cx="477992" cy="634126"/>
              <a:chOff x="11067247" y="4428996"/>
              <a:chExt cx="477992" cy="634126"/>
            </a:xfrm>
          </p:grpSpPr>
          <p:grpSp>
            <p:nvGrpSpPr>
              <p:cNvPr id="382" name="Group 381">
                <a:extLst>
                  <a:ext uri="{FF2B5EF4-FFF2-40B4-BE49-F238E27FC236}">
                    <a16:creationId xmlns:a16="http://schemas.microsoft.com/office/drawing/2014/main" id="{94526308-85B4-4170-B90C-181C86F8E58E}"/>
                  </a:ext>
                </a:extLst>
              </p:cNvPr>
              <p:cNvGrpSpPr/>
              <p:nvPr/>
            </p:nvGrpSpPr>
            <p:grpSpPr>
              <a:xfrm>
                <a:off x="11067247" y="4428996"/>
                <a:ext cx="477992" cy="585814"/>
                <a:chOff x="1893889" y="4678363"/>
                <a:chExt cx="692150" cy="990601"/>
              </a:xfrm>
              <a:solidFill>
                <a:schemeClr val="tx2"/>
              </a:solidFill>
            </p:grpSpPr>
            <p:sp>
              <p:nvSpPr>
                <p:cNvPr id="386" name="Freeform 5">
                  <a:extLst>
                    <a:ext uri="{FF2B5EF4-FFF2-40B4-BE49-F238E27FC236}">
                      <a16:creationId xmlns:a16="http://schemas.microsoft.com/office/drawing/2014/main" id="{3B3D571A-0A14-4965-B587-33AB96B1B4B2}"/>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387" name="Freeform 6">
                  <a:extLst>
                    <a:ext uri="{FF2B5EF4-FFF2-40B4-BE49-F238E27FC236}">
                      <a16:creationId xmlns:a16="http://schemas.microsoft.com/office/drawing/2014/main" id="{D5EDF74D-ACF9-4B1E-B5E1-BC0ADCFC8EA2}"/>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388" name="Line 8">
                  <a:extLst>
                    <a:ext uri="{FF2B5EF4-FFF2-40B4-BE49-F238E27FC236}">
                      <a16:creationId xmlns:a16="http://schemas.microsoft.com/office/drawing/2014/main" id="{585211BF-3DF4-480E-AFF3-07D05C3F85D4}"/>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383" name="Group 382">
                <a:extLst>
                  <a:ext uri="{FF2B5EF4-FFF2-40B4-BE49-F238E27FC236}">
                    <a16:creationId xmlns:a16="http://schemas.microsoft.com/office/drawing/2014/main" id="{2C819867-135B-452B-A583-6EC0BF2ECF9A}"/>
                  </a:ext>
                </a:extLst>
              </p:cNvPr>
              <p:cNvGrpSpPr/>
              <p:nvPr/>
            </p:nvGrpSpPr>
            <p:grpSpPr>
              <a:xfrm>
                <a:off x="11115302" y="4777917"/>
                <a:ext cx="382606" cy="285205"/>
                <a:chOff x="1414079" y="5229246"/>
                <a:chExt cx="804748" cy="700523"/>
              </a:xfrm>
            </p:grpSpPr>
            <p:sp>
              <p:nvSpPr>
                <p:cNvPr id="384" name="Rectangle 73">
                  <a:extLst>
                    <a:ext uri="{FF2B5EF4-FFF2-40B4-BE49-F238E27FC236}">
                      <a16:creationId xmlns:a16="http://schemas.microsoft.com/office/drawing/2014/main" id="{642B037F-7B4C-4D93-8530-30342CF0EA23}"/>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385" name="Line 74">
                  <a:extLst>
                    <a:ext uri="{FF2B5EF4-FFF2-40B4-BE49-F238E27FC236}">
                      <a16:creationId xmlns:a16="http://schemas.microsoft.com/office/drawing/2014/main" id="{5A02528E-337B-4557-ABBB-98F0FB6CFC5D}"/>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2" name="Rectangle 1">
            <a:extLst>
              <a:ext uri="{FF2B5EF4-FFF2-40B4-BE49-F238E27FC236}">
                <a16:creationId xmlns:a16="http://schemas.microsoft.com/office/drawing/2014/main" id="{36CDACE9-7CD8-4FDF-8AAE-1EF702877556}"/>
              </a:ext>
            </a:extLst>
          </p:cNvPr>
          <p:cNvSpPr/>
          <p:nvPr/>
        </p:nvSpPr>
        <p:spPr>
          <a:xfrm>
            <a:off x="957232" y="5231720"/>
            <a:ext cx="1400485" cy="480131"/>
          </a:xfrm>
          <a:prstGeom prst="rect">
            <a:avLst/>
          </a:prstGeom>
        </p:spPr>
        <p:txBody>
          <a:bodyPr wrap="square">
            <a:spAutoFit/>
          </a:bodyPr>
          <a:lstStyle/>
          <a:p>
            <a:pPr lvl="0" algn="ctr">
              <a:lnSpc>
                <a:spcPct val="90000"/>
              </a:lnSpc>
              <a:defRPr/>
            </a:pPr>
            <a:r>
              <a:rPr lang="en-US" sz="1400" b="1" dirty="0"/>
              <a:t>Cyber range</a:t>
            </a:r>
            <a:br>
              <a:rPr lang="he-IL" sz="1400" b="1" dirty="0"/>
            </a:br>
            <a:r>
              <a:rPr lang="en-US" sz="1400" b="1" dirty="0"/>
              <a:t>as–a- service</a:t>
            </a:r>
          </a:p>
        </p:txBody>
      </p:sp>
      <p:sp>
        <p:nvSpPr>
          <p:cNvPr id="72" name="Rectangle 71">
            <a:extLst>
              <a:ext uri="{FF2B5EF4-FFF2-40B4-BE49-F238E27FC236}">
                <a16:creationId xmlns:a16="http://schemas.microsoft.com/office/drawing/2014/main" id="{100347C7-0A08-4E65-B622-E90068DE7888}"/>
              </a:ext>
            </a:extLst>
          </p:cNvPr>
          <p:cNvSpPr/>
          <p:nvPr/>
        </p:nvSpPr>
        <p:spPr>
          <a:xfrm>
            <a:off x="2491223" y="5223871"/>
            <a:ext cx="1907722" cy="480131"/>
          </a:xfrm>
          <a:prstGeom prst="rect">
            <a:avLst/>
          </a:prstGeom>
        </p:spPr>
        <p:txBody>
          <a:bodyPr wrap="square">
            <a:spAutoFit/>
          </a:bodyPr>
          <a:lstStyle/>
          <a:p>
            <a:pPr lvl="0" algn="ctr">
              <a:lnSpc>
                <a:spcPct val="90000"/>
              </a:lnSpc>
              <a:defRPr/>
            </a:pPr>
            <a:r>
              <a:rPr lang="en-US" sz="1400" b="1" dirty="0"/>
              <a:t>Instant Access, Anytime, Anywhere</a:t>
            </a:r>
          </a:p>
        </p:txBody>
      </p:sp>
      <p:sp>
        <p:nvSpPr>
          <p:cNvPr id="73" name="Rectangle 72">
            <a:extLst>
              <a:ext uri="{FF2B5EF4-FFF2-40B4-BE49-F238E27FC236}">
                <a16:creationId xmlns:a16="http://schemas.microsoft.com/office/drawing/2014/main" id="{02409FB9-71AD-4B41-85CD-9E76B5AB68C9}"/>
              </a:ext>
            </a:extLst>
          </p:cNvPr>
          <p:cNvSpPr/>
          <p:nvPr/>
        </p:nvSpPr>
        <p:spPr>
          <a:xfrm>
            <a:off x="4342542" y="5223870"/>
            <a:ext cx="1438140" cy="286232"/>
          </a:xfrm>
          <a:prstGeom prst="rect">
            <a:avLst/>
          </a:prstGeom>
        </p:spPr>
        <p:txBody>
          <a:bodyPr wrap="square">
            <a:spAutoFit/>
          </a:bodyPr>
          <a:lstStyle/>
          <a:p>
            <a:pPr lvl="0" algn="ctr">
              <a:lnSpc>
                <a:spcPct val="90000"/>
              </a:lnSpc>
              <a:defRPr/>
            </a:pPr>
            <a:r>
              <a:rPr lang="en-US" sz="1400" b="1" dirty="0"/>
              <a:t>AWS Hosted</a:t>
            </a:r>
          </a:p>
        </p:txBody>
      </p:sp>
      <p:sp>
        <p:nvSpPr>
          <p:cNvPr id="74" name="Rectangle 73">
            <a:extLst>
              <a:ext uri="{FF2B5EF4-FFF2-40B4-BE49-F238E27FC236}">
                <a16:creationId xmlns:a16="http://schemas.microsoft.com/office/drawing/2014/main" id="{E83FBE84-9DB5-4A48-B811-8DF0DC476BFB}"/>
              </a:ext>
            </a:extLst>
          </p:cNvPr>
          <p:cNvSpPr/>
          <p:nvPr/>
        </p:nvSpPr>
        <p:spPr>
          <a:xfrm>
            <a:off x="6297795" y="5452340"/>
            <a:ext cx="1673664" cy="480131"/>
          </a:xfrm>
          <a:prstGeom prst="rect">
            <a:avLst/>
          </a:prstGeom>
        </p:spPr>
        <p:txBody>
          <a:bodyPr wrap="square">
            <a:spAutoFit/>
          </a:bodyPr>
          <a:lstStyle/>
          <a:p>
            <a:pPr lvl="0" algn="ctr">
              <a:lnSpc>
                <a:spcPct val="90000"/>
              </a:lnSpc>
              <a:defRPr/>
            </a:pPr>
            <a:r>
              <a:rPr lang="en-US" sz="1400" b="1" dirty="0"/>
              <a:t>Customize networks &amp; tools </a:t>
            </a:r>
          </a:p>
        </p:txBody>
      </p:sp>
      <p:sp>
        <p:nvSpPr>
          <p:cNvPr id="75" name="Rectangle 74">
            <a:extLst>
              <a:ext uri="{FF2B5EF4-FFF2-40B4-BE49-F238E27FC236}">
                <a16:creationId xmlns:a16="http://schemas.microsoft.com/office/drawing/2014/main" id="{9C6E5DD9-158D-49DC-936C-35CD73718ED7}"/>
              </a:ext>
            </a:extLst>
          </p:cNvPr>
          <p:cNvSpPr/>
          <p:nvPr/>
        </p:nvSpPr>
        <p:spPr>
          <a:xfrm>
            <a:off x="8152654" y="5449890"/>
            <a:ext cx="1438140" cy="480131"/>
          </a:xfrm>
          <a:prstGeom prst="rect">
            <a:avLst/>
          </a:prstGeom>
        </p:spPr>
        <p:txBody>
          <a:bodyPr wrap="square">
            <a:spAutoFit/>
          </a:bodyPr>
          <a:lstStyle/>
          <a:p>
            <a:pPr lvl="0" algn="ctr">
              <a:lnSpc>
                <a:spcPct val="90000"/>
              </a:lnSpc>
              <a:defRPr/>
            </a:pPr>
            <a:r>
              <a:rPr lang="en-US" sz="1400" b="1" dirty="0"/>
              <a:t>Customize</a:t>
            </a:r>
            <a:endParaRPr lang="he-IL" sz="1400" b="1" dirty="0"/>
          </a:p>
          <a:p>
            <a:pPr lvl="0" algn="ctr">
              <a:lnSpc>
                <a:spcPct val="90000"/>
              </a:lnSpc>
              <a:defRPr/>
            </a:pPr>
            <a:r>
              <a:rPr lang="en-US" sz="1400" b="1" dirty="0"/>
              <a:t>scenarios</a:t>
            </a:r>
          </a:p>
        </p:txBody>
      </p:sp>
      <p:sp>
        <p:nvSpPr>
          <p:cNvPr id="76" name="Rectangle 75">
            <a:extLst>
              <a:ext uri="{FF2B5EF4-FFF2-40B4-BE49-F238E27FC236}">
                <a16:creationId xmlns:a16="http://schemas.microsoft.com/office/drawing/2014/main" id="{F3C1E330-59B4-4E54-843F-001BAC425039}"/>
              </a:ext>
            </a:extLst>
          </p:cNvPr>
          <p:cNvSpPr/>
          <p:nvPr/>
        </p:nvSpPr>
        <p:spPr>
          <a:xfrm>
            <a:off x="9769916" y="5449889"/>
            <a:ext cx="1438140" cy="480131"/>
          </a:xfrm>
          <a:prstGeom prst="rect">
            <a:avLst/>
          </a:prstGeom>
        </p:spPr>
        <p:txBody>
          <a:bodyPr wrap="square">
            <a:spAutoFit/>
          </a:bodyPr>
          <a:lstStyle/>
          <a:p>
            <a:pPr lvl="0" algn="ctr">
              <a:lnSpc>
                <a:spcPct val="90000"/>
              </a:lnSpc>
              <a:defRPr/>
            </a:pPr>
            <a:r>
              <a:rPr lang="en-US" sz="1400" b="1" dirty="0"/>
              <a:t>Practice OT </a:t>
            </a:r>
            <a:br>
              <a:rPr lang="he-IL" sz="1400" b="1" dirty="0"/>
            </a:br>
            <a:r>
              <a:rPr lang="en-US" sz="1400" b="1" dirty="0"/>
              <a:t>attacks</a:t>
            </a:r>
          </a:p>
        </p:txBody>
      </p:sp>
      <p:grpSp>
        <p:nvGrpSpPr>
          <p:cNvPr id="82" name="Group 81">
            <a:extLst>
              <a:ext uri="{FF2B5EF4-FFF2-40B4-BE49-F238E27FC236}">
                <a16:creationId xmlns:a16="http://schemas.microsoft.com/office/drawing/2014/main" id="{3C738762-F7DC-49B3-9A34-5E44043E5AC5}"/>
              </a:ext>
            </a:extLst>
          </p:cNvPr>
          <p:cNvGrpSpPr/>
          <p:nvPr/>
        </p:nvGrpSpPr>
        <p:grpSpPr>
          <a:xfrm>
            <a:off x="3317529" y="3718563"/>
            <a:ext cx="332444" cy="351827"/>
            <a:chOff x="11067247" y="4428996"/>
            <a:chExt cx="477992" cy="634126"/>
          </a:xfrm>
        </p:grpSpPr>
        <p:sp>
          <p:nvSpPr>
            <p:cNvPr id="83" name="Freeform: Shape 939">
              <a:extLst>
                <a:ext uri="{FF2B5EF4-FFF2-40B4-BE49-F238E27FC236}">
                  <a16:creationId xmlns:a16="http://schemas.microsoft.com/office/drawing/2014/main" id="{ABAE0309-8144-4CB8-9FE3-4325260018B2}"/>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A055C30D-5AF5-4214-9962-D6F59D75CD9D}"/>
                </a:ext>
              </a:extLst>
            </p:cNvPr>
            <p:cNvGrpSpPr/>
            <p:nvPr/>
          </p:nvGrpSpPr>
          <p:grpSpPr>
            <a:xfrm>
              <a:off x="11067247" y="4428996"/>
              <a:ext cx="477992" cy="634126"/>
              <a:chOff x="11067247" y="4428996"/>
              <a:chExt cx="477992" cy="634126"/>
            </a:xfrm>
          </p:grpSpPr>
          <p:grpSp>
            <p:nvGrpSpPr>
              <p:cNvPr id="85" name="Group 84">
                <a:extLst>
                  <a:ext uri="{FF2B5EF4-FFF2-40B4-BE49-F238E27FC236}">
                    <a16:creationId xmlns:a16="http://schemas.microsoft.com/office/drawing/2014/main" id="{BB76AE04-51E2-4C7C-947A-D5459490F9BB}"/>
                  </a:ext>
                </a:extLst>
              </p:cNvPr>
              <p:cNvGrpSpPr/>
              <p:nvPr/>
            </p:nvGrpSpPr>
            <p:grpSpPr>
              <a:xfrm>
                <a:off x="11067247" y="4428996"/>
                <a:ext cx="477992" cy="585814"/>
                <a:chOff x="1893889" y="4678363"/>
                <a:chExt cx="692150" cy="990601"/>
              </a:xfrm>
              <a:solidFill>
                <a:schemeClr val="tx2"/>
              </a:solidFill>
            </p:grpSpPr>
            <p:sp>
              <p:nvSpPr>
                <p:cNvPr id="89" name="Freeform 5">
                  <a:extLst>
                    <a:ext uri="{FF2B5EF4-FFF2-40B4-BE49-F238E27FC236}">
                      <a16:creationId xmlns:a16="http://schemas.microsoft.com/office/drawing/2014/main" id="{13630B25-5D8A-4106-8962-AF8FFAC41C5F}"/>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 name="Freeform 6">
                  <a:extLst>
                    <a:ext uri="{FF2B5EF4-FFF2-40B4-BE49-F238E27FC236}">
                      <a16:creationId xmlns:a16="http://schemas.microsoft.com/office/drawing/2014/main" id="{4E778D51-7A01-4F01-A516-B96F489F600E}"/>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 name="Line 8">
                  <a:extLst>
                    <a:ext uri="{FF2B5EF4-FFF2-40B4-BE49-F238E27FC236}">
                      <a16:creationId xmlns:a16="http://schemas.microsoft.com/office/drawing/2014/main" id="{23A034E2-9805-4622-A94E-BD3C1D1217AC}"/>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6" name="Group 85">
                <a:extLst>
                  <a:ext uri="{FF2B5EF4-FFF2-40B4-BE49-F238E27FC236}">
                    <a16:creationId xmlns:a16="http://schemas.microsoft.com/office/drawing/2014/main" id="{3D27BFAF-C2DB-4B48-BBD0-6466217DAE32}"/>
                  </a:ext>
                </a:extLst>
              </p:cNvPr>
              <p:cNvGrpSpPr/>
              <p:nvPr/>
            </p:nvGrpSpPr>
            <p:grpSpPr>
              <a:xfrm>
                <a:off x="11115302" y="4777917"/>
                <a:ext cx="382606" cy="285205"/>
                <a:chOff x="1414079" y="5229246"/>
                <a:chExt cx="804748" cy="700523"/>
              </a:xfrm>
            </p:grpSpPr>
            <p:sp>
              <p:nvSpPr>
                <p:cNvPr id="87" name="Rectangle 73">
                  <a:extLst>
                    <a:ext uri="{FF2B5EF4-FFF2-40B4-BE49-F238E27FC236}">
                      <a16:creationId xmlns:a16="http://schemas.microsoft.com/office/drawing/2014/main" id="{6A613F3C-BB7F-4AA9-A39A-46F18FA31214}"/>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 name="Line 74">
                  <a:extLst>
                    <a:ext uri="{FF2B5EF4-FFF2-40B4-BE49-F238E27FC236}">
                      <a16:creationId xmlns:a16="http://schemas.microsoft.com/office/drawing/2014/main" id="{FB52F4C0-00C1-4176-8A25-C9AC4FB6CEEF}"/>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2" name="Group 91">
            <a:extLst>
              <a:ext uri="{FF2B5EF4-FFF2-40B4-BE49-F238E27FC236}">
                <a16:creationId xmlns:a16="http://schemas.microsoft.com/office/drawing/2014/main" id="{E6BA604C-2E2B-48CC-BFC8-8FE142A1F1B6}"/>
              </a:ext>
            </a:extLst>
          </p:cNvPr>
          <p:cNvGrpSpPr/>
          <p:nvPr/>
        </p:nvGrpSpPr>
        <p:grpSpPr>
          <a:xfrm>
            <a:off x="4452254" y="3633905"/>
            <a:ext cx="332444" cy="351827"/>
            <a:chOff x="11067247" y="4428996"/>
            <a:chExt cx="477992" cy="634126"/>
          </a:xfrm>
        </p:grpSpPr>
        <p:sp>
          <p:nvSpPr>
            <p:cNvPr id="93" name="Freeform: Shape 939">
              <a:extLst>
                <a:ext uri="{FF2B5EF4-FFF2-40B4-BE49-F238E27FC236}">
                  <a16:creationId xmlns:a16="http://schemas.microsoft.com/office/drawing/2014/main" id="{8F87AD4E-E049-41A1-B27A-0DC04596ED88}"/>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9FB77976-8CB1-4C6E-8B10-3857390DA332}"/>
                </a:ext>
              </a:extLst>
            </p:cNvPr>
            <p:cNvGrpSpPr/>
            <p:nvPr/>
          </p:nvGrpSpPr>
          <p:grpSpPr>
            <a:xfrm>
              <a:off x="11067247" y="4428996"/>
              <a:ext cx="477992" cy="634126"/>
              <a:chOff x="11067247" y="4428996"/>
              <a:chExt cx="477992" cy="634126"/>
            </a:xfrm>
          </p:grpSpPr>
          <p:grpSp>
            <p:nvGrpSpPr>
              <p:cNvPr id="95" name="Group 94">
                <a:extLst>
                  <a:ext uri="{FF2B5EF4-FFF2-40B4-BE49-F238E27FC236}">
                    <a16:creationId xmlns:a16="http://schemas.microsoft.com/office/drawing/2014/main" id="{1B9BA409-FDDA-4A7B-A85A-9A5DB2A83F6A}"/>
                  </a:ext>
                </a:extLst>
              </p:cNvPr>
              <p:cNvGrpSpPr/>
              <p:nvPr/>
            </p:nvGrpSpPr>
            <p:grpSpPr>
              <a:xfrm>
                <a:off x="11067247" y="4428996"/>
                <a:ext cx="477992" cy="585814"/>
                <a:chOff x="1893889" y="4678363"/>
                <a:chExt cx="692150" cy="990601"/>
              </a:xfrm>
              <a:solidFill>
                <a:schemeClr val="tx2"/>
              </a:solidFill>
            </p:grpSpPr>
            <p:sp>
              <p:nvSpPr>
                <p:cNvPr id="99" name="Freeform 5">
                  <a:extLst>
                    <a:ext uri="{FF2B5EF4-FFF2-40B4-BE49-F238E27FC236}">
                      <a16:creationId xmlns:a16="http://schemas.microsoft.com/office/drawing/2014/main" id="{64158BAD-1793-427A-BECE-18343D7769A4}"/>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 name="Freeform 6">
                  <a:extLst>
                    <a:ext uri="{FF2B5EF4-FFF2-40B4-BE49-F238E27FC236}">
                      <a16:creationId xmlns:a16="http://schemas.microsoft.com/office/drawing/2014/main" id="{6B726D5B-CC84-468F-B2FB-31CAA92CA5F9}"/>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 name="Line 8">
                  <a:extLst>
                    <a:ext uri="{FF2B5EF4-FFF2-40B4-BE49-F238E27FC236}">
                      <a16:creationId xmlns:a16="http://schemas.microsoft.com/office/drawing/2014/main" id="{154D23EF-951D-4040-9550-CD9A2AF2B296}"/>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6" name="Group 95">
                <a:extLst>
                  <a:ext uri="{FF2B5EF4-FFF2-40B4-BE49-F238E27FC236}">
                    <a16:creationId xmlns:a16="http://schemas.microsoft.com/office/drawing/2014/main" id="{932BC85D-E910-41D8-B2B6-4D8A734387CD}"/>
                  </a:ext>
                </a:extLst>
              </p:cNvPr>
              <p:cNvGrpSpPr/>
              <p:nvPr/>
            </p:nvGrpSpPr>
            <p:grpSpPr>
              <a:xfrm>
                <a:off x="11115302" y="4777917"/>
                <a:ext cx="382606" cy="285205"/>
                <a:chOff x="1414079" y="5229246"/>
                <a:chExt cx="804748" cy="700523"/>
              </a:xfrm>
            </p:grpSpPr>
            <p:sp>
              <p:nvSpPr>
                <p:cNvPr id="97" name="Rectangle 73">
                  <a:extLst>
                    <a:ext uri="{FF2B5EF4-FFF2-40B4-BE49-F238E27FC236}">
                      <a16:creationId xmlns:a16="http://schemas.microsoft.com/office/drawing/2014/main" id="{8067F5D4-6B37-4765-8F42-6EE2B812185B}"/>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 name="Line 74">
                  <a:extLst>
                    <a:ext uri="{FF2B5EF4-FFF2-40B4-BE49-F238E27FC236}">
                      <a16:creationId xmlns:a16="http://schemas.microsoft.com/office/drawing/2014/main" id="{E17635DE-650E-4AFB-B0B2-E7B258BD54B0}"/>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02" name="Group 101">
            <a:extLst>
              <a:ext uri="{FF2B5EF4-FFF2-40B4-BE49-F238E27FC236}">
                <a16:creationId xmlns:a16="http://schemas.microsoft.com/office/drawing/2014/main" id="{6011544E-E7C5-4181-BC0E-5BB427B4452D}"/>
              </a:ext>
            </a:extLst>
          </p:cNvPr>
          <p:cNvGrpSpPr/>
          <p:nvPr/>
        </p:nvGrpSpPr>
        <p:grpSpPr>
          <a:xfrm>
            <a:off x="2566253" y="2754943"/>
            <a:ext cx="316596" cy="343932"/>
            <a:chOff x="3768883" y="4032177"/>
            <a:chExt cx="499400" cy="505468"/>
          </a:xfrm>
        </p:grpSpPr>
        <p:grpSp>
          <p:nvGrpSpPr>
            <p:cNvPr id="103" name="Group 102">
              <a:extLst>
                <a:ext uri="{FF2B5EF4-FFF2-40B4-BE49-F238E27FC236}">
                  <a16:creationId xmlns:a16="http://schemas.microsoft.com/office/drawing/2014/main" id="{019D743B-C09A-4E95-8E62-0EE3694347E6}"/>
                </a:ext>
              </a:extLst>
            </p:cNvPr>
            <p:cNvGrpSpPr/>
            <p:nvPr/>
          </p:nvGrpSpPr>
          <p:grpSpPr>
            <a:xfrm>
              <a:off x="3768883" y="4032177"/>
              <a:ext cx="499400" cy="318339"/>
              <a:chOff x="4304064" y="3247751"/>
              <a:chExt cx="483667" cy="308310"/>
            </a:xfrm>
          </p:grpSpPr>
          <p:sp>
            <p:nvSpPr>
              <p:cNvPr id="105" name="Freeform 102">
                <a:extLst>
                  <a:ext uri="{FF2B5EF4-FFF2-40B4-BE49-F238E27FC236}">
                    <a16:creationId xmlns:a16="http://schemas.microsoft.com/office/drawing/2014/main" id="{C2A984EF-7EFF-4DBB-9460-1D9D40F3AD31}"/>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06" name="Freeform 103">
                <a:extLst>
                  <a:ext uri="{FF2B5EF4-FFF2-40B4-BE49-F238E27FC236}">
                    <a16:creationId xmlns:a16="http://schemas.microsoft.com/office/drawing/2014/main" id="{5401C9B8-FA65-4482-A5F8-B018F14924EB}"/>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07" name="Freeform 104">
                <a:extLst>
                  <a:ext uri="{FF2B5EF4-FFF2-40B4-BE49-F238E27FC236}">
                    <a16:creationId xmlns:a16="http://schemas.microsoft.com/office/drawing/2014/main" id="{B837F73A-E0FD-4201-9B56-DCC0E0A73269}"/>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08" name="Freeform 105">
                <a:extLst>
                  <a:ext uri="{FF2B5EF4-FFF2-40B4-BE49-F238E27FC236}">
                    <a16:creationId xmlns:a16="http://schemas.microsoft.com/office/drawing/2014/main" id="{C8265321-A8B2-49E7-919A-16A103160AC0}"/>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04" name="Rectangle 103">
              <a:extLst>
                <a:ext uri="{FF2B5EF4-FFF2-40B4-BE49-F238E27FC236}">
                  <a16:creationId xmlns:a16="http://schemas.microsoft.com/office/drawing/2014/main" id="{09B74D0F-2202-4930-A9E6-2935E3989B3F}"/>
                </a:ext>
              </a:extLst>
            </p:cNvPr>
            <p:cNvSpPr/>
            <p:nvPr/>
          </p:nvSpPr>
          <p:spPr>
            <a:xfrm>
              <a:off x="3934094" y="4340575"/>
              <a:ext cx="168977" cy="1970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800" b="0" i="0" u="none" strike="noStrike" kern="1200" cap="none" spc="0" normalizeH="0" baseline="0" noProof="0" dirty="0">
                <a:ln>
                  <a:noFill/>
                </a:ln>
                <a:solidFill>
                  <a:srgbClr val="44546A"/>
                </a:solidFill>
                <a:effectLst/>
                <a:uLnTx/>
                <a:uFillTx/>
                <a:latin typeface="Open Sans"/>
                <a:ea typeface="+mn-ea"/>
                <a:cs typeface="+mn-cs"/>
              </a:endParaRPr>
            </a:p>
          </p:txBody>
        </p:sp>
      </p:grpSp>
      <p:grpSp>
        <p:nvGrpSpPr>
          <p:cNvPr id="111" name="Group 110">
            <a:extLst>
              <a:ext uri="{FF2B5EF4-FFF2-40B4-BE49-F238E27FC236}">
                <a16:creationId xmlns:a16="http://schemas.microsoft.com/office/drawing/2014/main" id="{E4DF7FA9-5CFB-4637-BE0B-F69F46391B4B}"/>
              </a:ext>
            </a:extLst>
          </p:cNvPr>
          <p:cNvGrpSpPr/>
          <p:nvPr/>
        </p:nvGrpSpPr>
        <p:grpSpPr>
          <a:xfrm>
            <a:off x="3270397" y="2663686"/>
            <a:ext cx="362069" cy="322748"/>
            <a:chOff x="1022298" y="3925809"/>
            <a:chExt cx="368300" cy="373062"/>
          </a:xfrm>
          <a:solidFill>
            <a:schemeClr val="accent6"/>
          </a:solidFill>
        </p:grpSpPr>
        <p:sp>
          <p:nvSpPr>
            <p:cNvPr id="112" name="Freeform 408">
              <a:extLst>
                <a:ext uri="{FF2B5EF4-FFF2-40B4-BE49-F238E27FC236}">
                  <a16:creationId xmlns:a16="http://schemas.microsoft.com/office/drawing/2014/main" id="{17E9FE1A-2939-46CE-9BE3-C57B95BB6C3A}"/>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3" name="Freeform 409">
              <a:extLst>
                <a:ext uri="{FF2B5EF4-FFF2-40B4-BE49-F238E27FC236}">
                  <a16:creationId xmlns:a16="http://schemas.microsoft.com/office/drawing/2014/main" id="{3E4AF4A7-2C38-4393-9B19-697BB9988115}"/>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4" name="Freeform 410">
              <a:extLst>
                <a:ext uri="{FF2B5EF4-FFF2-40B4-BE49-F238E27FC236}">
                  <a16:creationId xmlns:a16="http://schemas.microsoft.com/office/drawing/2014/main" id="{07510040-C3A0-463D-BF7E-A38305F054C7}"/>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5" name="Freeform 411">
              <a:extLst>
                <a:ext uri="{FF2B5EF4-FFF2-40B4-BE49-F238E27FC236}">
                  <a16:creationId xmlns:a16="http://schemas.microsoft.com/office/drawing/2014/main" id="{B7993DCF-43B1-4B4F-A55C-1B0482DE4610}"/>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6" name="Freeform 412">
              <a:extLst>
                <a:ext uri="{FF2B5EF4-FFF2-40B4-BE49-F238E27FC236}">
                  <a16:creationId xmlns:a16="http://schemas.microsoft.com/office/drawing/2014/main" id="{A54C1AE0-C019-48CE-9828-4BEF7D5EDBDC}"/>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7" name="Freeform 413">
              <a:extLst>
                <a:ext uri="{FF2B5EF4-FFF2-40B4-BE49-F238E27FC236}">
                  <a16:creationId xmlns:a16="http://schemas.microsoft.com/office/drawing/2014/main" id="{2ACC6527-657C-4588-8687-14D897E22F07}"/>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119" name="Group 118">
            <a:extLst>
              <a:ext uri="{FF2B5EF4-FFF2-40B4-BE49-F238E27FC236}">
                <a16:creationId xmlns:a16="http://schemas.microsoft.com/office/drawing/2014/main" id="{3421D0A1-6B86-4560-BBAE-43265AE69CDF}"/>
              </a:ext>
            </a:extLst>
          </p:cNvPr>
          <p:cNvGrpSpPr/>
          <p:nvPr/>
        </p:nvGrpSpPr>
        <p:grpSpPr>
          <a:xfrm>
            <a:off x="3281265" y="2371790"/>
            <a:ext cx="335772" cy="133641"/>
            <a:chOff x="7051675" y="3232150"/>
            <a:chExt cx="1081088" cy="488950"/>
          </a:xfrm>
        </p:grpSpPr>
        <p:sp>
          <p:nvSpPr>
            <p:cNvPr id="121" name="Freeform 5">
              <a:extLst>
                <a:ext uri="{FF2B5EF4-FFF2-40B4-BE49-F238E27FC236}">
                  <a16:creationId xmlns:a16="http://schemas.microsoft.com/office/drawing/2014/main" id="{6781A22C-6082-4376-A6B1-BBE21FDBCC65}"/>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2" name="Freeform 6">
              <a:extLst>
                <a:ext uri="{FF2B5EF4-FFF2-40B4-BE49-F238E27FC236}">
                  <a16:creationId xmlns:a16="http://schemas.microsoft.com/office/drawing/2014/main" id="{DCD53576-018D-4AE6-A41F-398AAE9E8C3E}"/>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3" name="Freeform 7">
              <a:extLst>
                <a:ext uri="{FF2B5EF4-FFF2-40B4-BE49-F238E27FC236}">
                  <a16:creationId xmlns:a16="http://schemas.microsoft.com/office/drawing/2014/main" id="{F016A64E-C4DA-4D6E-9702-F33C6052617C}"/>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4" name="Freeform 8">
              <a:extLst>
                <a:ext uri="{FF2B5EF4-FFF2-40B4-BE49-F238E27FC236}">
                  <a16:creationId xmlns:a16="http://schemas.microsoft.com/office/drawing/2014/main" id="{66BAF82A-3EB5-4733-986B-183423052EBE}"/>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5" name="Freeform 9">
              <a:extLst>
                <a:ext uri="{FF2B5EF4-FFF2-40B4-BE49-F238E27FC236}">
                  <a16:creationId xmlns:a16="http://schemas.microsoft.com/office/drawing/2014/main" id="{DD1A214C-1E3A-4097-BE59-8FA0A1BF8ACE}"/>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6" name="Freeform 10">
              <a:extLst>
                <a:ext uri="{FF2B5EF4-FFF2-40B4-BE49-F238E27FC236}">
                  <a16:creationId xmlns:a16="http://schemas.microsoft.com/office/drawing/2014/main" id="{DAB1C44E-58F7-4361-B88D-D283A46F2084}"/>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7" name="Freeform 11">
              <a:extLst>
                <a:ext uri="{FF2B5EF4-FFF2-40B4-BE49-F238E27FC236}">
                  <a16:creationId xmlns:a16="http://schemas.microsoft.com/office/drawing/2014/main" id="{020064BC-B9A6-46F5-8A26-6D76FC1B9F40}"/>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8" name="Freeform 12">
              <a:extLst>
                <a:ext uri="{FF2B5EF4-FFF2-40B4-BE49-F238E27FC236}">
                  <a16:creationId xmlns:a16="http://schemas.microsoft.com/office/drawing/2014/main" id="{54E034BF-28BC-442F-943C-A62F54F7666F}"/>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9" name="Freeform 13">
              <a:extLst>
                <a:ext uri="{FF2B5EF4-FFF2-40B4-BE49-F238E27FC236}">
                  <a16:creationId xmlns:a16="http://schemas.microsoft.com/office/drawing/2014/main" id="{06CF4EE9-3D49-453D-899C-4595917B78E2}"/>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30" name="Group 129">
            <a:extLst>
              <a:ext uri="{FF2B5EF4-FFF2-40B4-BE49-F238E27FC236}">
                <a16:creationId xmlns:a16="http://schemas.microsoft.com/office/drawing/2014/main" id="{133FFF62-4ED9-43C3-A36F-A642E0CD09AF}"/>
              </a:ext>
            </a:extLst>
          </p:cNvPr>
          <p:cNvGrpSpPr/>
          <p:nvPr/>
        </p:nvGrpSpPr>
        <p:grpSpPr>
          <a:xfrm>
            <a:off x="4080454" y="2678468"/>
            <a:ext cx="334532" cy="368620"/>
            <a:chOff x="3899914" y="4089871"/>
            <a:chExt cx="2040407" cy="1591464"/>
          </a:xfrm>
          <a:solidFill>
            <a:srgbClr val="C7C8CD"/>
          </a:solidFill>
        </p:grpSpPr>
        <p:sp>
          <p:nvSpPr>
            <p:cNvPr id="131" name="Can 1864">
              <a:extLst>
                <a:ext uri="{FF2B5EF4-FFF2-40B4-BE49-F238E27FC236}">
                  <a16:creationId xmlns:a16="http://schemas.microsoft.com/office/drawing/2014/main" id="{C54273CA-8AB9-404C-A052-7F6966A411C2}"/>
                </a:ext>
              </a:extLst>
            </p:cNvPr>
            <p:cNvSpPr/>
            <p:nvPr/>
          </p:nvSpPr>
          <p:spPr>
            <a:xfrm>
              <a:off x="3899914" y="4974476"/>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2" name="Can 1862">
              <a:extLst>
                <a:ext uri="{FF2B5EF4-FFF2-40B4-BE49-F238E27FC236}">
                  <a16:creationId xmlns:a16="http://schemas.microsoft.com/office/drawing/2014/main" id="{E5FBCE26-7D9D-4D6A-ADA1-1757F5482D09}"/>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3" name="Can 1863">
              <a:extLst>
                <a:ext uri="{FF2B5EF4-FFF2-40B4-BE49-F238E27FC236}">
                  <a16:creationId xmlns:a16="http://schemas.microsoft.com/office/drawing/2014/main" id="{824596A6-758F-4671-8D2E-4EB3DC7BFB1C}"/>
                </a:ext>
              </a:extLst>
            </p:cNvPr>
            <p:cNvSpPr/>
            <p:nvPr/>
          </p:nvSpPr>
          <p:spPr>
            <a:xfrm>
              <a:off x="3899914" y="408987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cxnSp>
        <p:nvCxnSpPr>
          <p:cNvPr id="134" name="Straight Connector 133">
            <a:extLst>
              <a:ext uri="{FF2B5EF4-FFF2-40B4-BE49-F238E27FC236}">
                <a16:creationId xmlns:a16="http://schemas.microsoft.com/office/drawing/2014/main" id="{B06C93DC-CB6C-47AB-B490-DA3C73074E7D}"/>
              </a:ext>
            </a:extLst>
          </p:cNvPr>
          <p:cNvCxnSpPr>
            <a:cxnSpLocks/>
          </p:cNvCxnSpPr>
          <p:nvPr/>
        </p:nvCxnSpPr>
        <p:spPr>
          <a:xfrm flipV="1">
            <a:off x="2906560" y="2872232"/>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09F2269-036B-487E-8E04-FC7147623BEB}"/>
              </a:ext>
            </a:extLst>
          </p:cNvPr>
          <p:cNvCxnSpPr>
            <a:cxnSpLocks/>
          </p:cNvCxnSpPr>
          <p:nvPr/>
        </p:nvCxnSpPr>
        <p:spPr>
          <a:xfrm flipV="1">
            <a:off x="3561423" y="2872233"/>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D72D11A-0A20-44A4-B24C-942AE56268DA}"/>
              </a:ext>
            </a:extLst>
          </p:cNvPr>
          <p:cNvCxnSpPr>
            <a:cxnSpLocks/>
          </p:cNvCxnSpPr>
          <p:nvPr/>
        </p:nvCxnSpPr>
        <p:spPr>
          <a:xfrm flipH="1">
            <a:off x="3453814" y="2556340"/>
            <a:ext cx="6124" cy="138699"/>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39" name="Picture 138" descr="Image result for palo alto logo">
            <a:extLst>
              <a:ext uri="{FF2B5EF4-FFF2-40B4-BE49-F238E27FC236}">
                <a16:creationId xmlns:a16="http://schemas.microsoft.com/office/drawing/2014/main" id="{284E5446-9925-44C8-BAE2-CE1D3E9C700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52937" y="3140670"/>
            <a:ext cx="573808" cy="143452"/>
          </a:xfrm>
          <a:prstGeom prst="rect">
            <a:avLst/>
          </a:prstGeom>
          <a:noFill/>
          <a:extLst>
            <a:ext uri="{909E8E84-426E-40dd-AFC4-6F175D3DCCD1}">
              <a14:hiddenFill xmlns:a14="http://schemas.microsoft.com/office/drawing/2010/main" xmlns="">
                <a:solidFill>
                  <a:srgbClr val="FFFFFF"/>
                </a:solidFill>
              </a14:hiddenFill>
            </a:ext>
          </a:extLst>
        </p:spPr>
      </p:pic>
      <p:pic>
        <p:nvPicPr>
          <p:cNvPr id="140" name="Picture 2" descr="Image result for qradar logo&quot;">
            <a:extLst>
              <a:ext uri="{FF2B5EF4-FFF2-40B4-BE49-F238E27FC236}">
                <a16:creationId xmlns:a16="http://schemas.microsoft.com/office/drawing/2014/main" id="{37D1F185-CEA9-4478-BD5F-2399D02C13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12682" y="3077915"/>
            <a:ext cx="329364" cy="32936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a:extLst>
              <a:ext uri="{FF2B5EF4-FFF2-40B4-BE49-F238E27FC236}">
                <a16:creationId xmlns:a16="http://schemas.microsoft.com/office/drawing/2014/main" id="{E9D5AEA0-7B9C-4FC5-B957-4FFC7CEB0740}"/>
              </a:ext>
            </a:extLst>
          </p:cNvPr>
          <p:cNvCxnSpPr>
            <a:cxnSpLocks/>
          </p:cNvCxnSpPr>
          <p:nvPr/>
        </p:nvCxnSpPr>
        <p:spPr>
          <a:xfrm flipV="1">
            <a:off x="2587833" y="3303232"/>
            <a:ext cx="220478" cy="263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2A19B7A-1E9D-4842-B89E-6BDF895A543D}"/>
              </a:ext>
            </a:extLst>
          </p:cNvPr>
          <p:cNvCxnSpPr>
            <a:cxnSpLocks/>
            <a:endCxn id="140" idx="2"/>
          </p:cNvCxnSpPr>
          <p:nvPr/>
        </p:nvCxnSpPr>
        <p:spPr>
          <a:xfrm flipV="1">
            <a:off x="3477364" y="3407279"/>
            <a:ext cx="0" cy="263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1E9311C-61DC-479F-9E3C-C2C6B96B62FC}"/>
              </a:ext>
            </a:extLst>
          </p:cNvPr>
          <p:cNvCxnSpPr>
            <a:cxnSpLocks/>
          </p:cNvCxnSpPr>
          <p:nvPr/>
        </p:nvCxnSpPr>
        <p:spPr>
          <a:xfrm flipH="1" flipV="1">
            <a:off x="4198697" y="3303232"/>
            <a:ext cx="333913" cy="311308"/>
          </a:xfrm>
          <a:prstGeom prst="line">
            <a:avLst/>
          </a:prstGeom>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FE1114CF-2B7C-4930-B644-1FF63856B6DC}"/>
              </a:ext>
            </a:extLst>
          </p:cNvPr>
          <p:cNvGrpSpPr/>
          <p:nvPr/>
        </p:nvGrpSpPr>
        <p:grpSpPr>
          <a:xfrm>
            <a:off x="2982162" y="2679418"/>
            <a:ext cx="198112" cy="414491"/>
            <a:chOff x="13347445" y="961551"/>
            <a:chExt cx="1259967" cy="2856992"/>
          </a:xfrm>
          <a:solidFill>
            <a:schemeClr val="bg1"/>
          </a:solidFill>
        </p:grpSpPr>
        <p:sp>
          <p:nvSpPr>
            <p:cNvPr id="147" name="Freeform 6">
              <a:extLst>
                <a:ext uri="{FF2B5EF4-FFF2-40B4-BE49-F238E27FC236}">
                  <a16:creationId xmlns:a16="http://schemas.microsoft.com/office/drawing/2014/main" id="{A6C4DFDE-8E44-4FA7-93AB-BC66C3AFCA4D}"/>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 name="Freeform 8">
              <a:extLst>
                <a:ext uri="{FF2B5EF4-FFF2-40B4-BE49-F238E27FC236}">
                  <a16:creationId xmlns:a16="http://schemas.microsoft.com/office/drawing/2014/main" id="{EDA143B1-23E2-4F5A-8728-CEA6DC254846}"/>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 name="Freeform 10">
              <a:extLst>
                <a:ext uri="{FF2B5EF4-FFF2-40B4-BE49-F238E27FC236}">
                  <a16:creationId xmlns:a16="http://schemas.microsoft.com/office/drawing/2014/main" id="{D3ADD5C2-B4E1-4F21-A921-71F241C6F8BC}"/>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0" name="Freeform 12">
              <a:extLst>
                <a:ext uri="{FF2B5EF4-FFF2-40B4-BE49-F238E27FC236}">
                  <a16:creationId xmlns:a16="http://schemas.microsoft.com/office/drawing/2014/main" id="{75169F41-4082-4609-B2B1-2EC9EAE095E4}"/>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 name="Freeform 14">
              <a:extLst>
                <a:ext uri="{FF2B5EF4-FFF2-40B4-BE49-F238E27FC236}">
                  <a16:creationId xmlns:a16="http://schemas.microsoft.com/office/drawing/2014/main" id="{6B58CFFA-0988-4234-AFBF-ADAFB5774F08}"/>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 name="Rectangle 15">
              <a:extLst>
                <a:ext uri="{FF2B5EF4-FFF2-40B4-BE49-F238E27FC236}">
                  <a16:creationId xmlns:a16="http://schemas.microsoft.com/office/drawing/2014/main" id="{D9AA1B46-D339-4B98-BA86-1B5324A1A35F}"/>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 name="Line 16">
              <a:extLst>
                <a:ext uri="{FF2B5EF4-FFF2-40B4-BE49-F238E27FC236}">
                  <a16:creationId xmlns:a16="http://schemas.microsoft.com/office/drawing/2014/main" id="{16A2C726-809F-4000-97C1-EE72B4A45DF5}"/>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 name="Rectangle 19">
              <a:extLst>
                <a:ext uri="{FF2B5EF4-FFF2-40B4-BE49-F238E27FC236}">
                  <a16:creationId xmlns:a16="http://schemas.microsoft.com/office/drawing/2014/main" id="{8C383EC6-DE76-4650-B56C-78DB3CCC7915}"/>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55" name="Group 154">
            <a:extLst>
              <a:ext uri="{FF2B5EF4-FFF2-40B4-BE49-F238E27FC236}">
                <a16:creationId xmlns:a16="http://schemas.microsoft.com/office/drawing/2014/main" id="{FD41CB76-0A03-433E-AD06-61AFDDD44585}"/>
              </a:ext>
            </a:extLst>
          </p:cNvPr>
          <p:cNvGrpSpPr/>
          <p:nvPr/>
        </p:nvGrpSpPr>
        <p:grpSpPr>
          <a:xfrm>
            <a:off x="3717809" y="2654740"/>
            <a:ext cx="236593" cy="420469"/>
            <a:chOff x="13347445" y="961551"/>
            <a:chExt cx="1259967" cy="2856992"/>
          </a:xfrm>
          <a:solidFill>
            <a:schemeClr val="bg1"/>
          </a:solidFill>
        </p:grpSpPr>
        <p:sp>
          <p:nvSpPr>
            <p:cNvPr id="156" name="Freeform 6">
              <a:extLst>
                <a:ext uri="{FF2B5EF4-FFF2-40B4-BE49-F238E27FC236}">
                  <a16:creationId xmlns:a16="http://schemas.microsoft.com/office/drawing/2014/main" id="{00EA9AB5-6626-4804-8D2A-010CB813A5BD}"/>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 name="Freeform 8">
              <a:extLst>
                <a:ext uri="{FF2B5EF4-FFF2-40B4-BE49-F238E27FC236}">
                  <a16:creationId xmlns:a16="http://schemas.microsoft.com/office/drawing/2014/main" id="{1E6ECC74-A253-433A-9AC7-1F45F4F087ED}"/>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 name="Freeform 10">
              <a:extLst>
                <a:ext uri="{FF2B5EF4-FFF2-40B4-BE49-F238E27FC236}">
                  <a16:creationId xmlns:a16="http://schemas.microsoft.com/office/drawing/2014/main" id="{E90324AB-A1CD-493E-904A-0478D3B97850}"/>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 name="Freeform 12">
              <a:extLst>
                <a:ext uri="{FF2B5EF4-FFF2-40B4-BE49-F238E27FC236}">
                  <a16:creationId xmlns:a16="http://schemas.microsoft.com/office/drawing/2014/main" id="{DAED4548-DB8E-4E2E-B899-D68753B54AEC}"/>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 name="Freeform 14">
              <a:extLst>
                <a:ext uri="{FF2B5EF4-FFF2-40B4-BE49-F238E27FC236}">
                  <a16:creationId xmlns:a16="http://schemas.microsoft.com/office/drawing/2014/main" id="{F3B3C201-C317-4C41-94B1-B70C07D6C0D2}"/>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1" name="Rectangle 15">
              <a:extLst>
                <a:ext uri="{FF2B5EF4-FFF2-40B4-BE49-F238E27FC236}">
                  <a16:creationId xmlns:a16="http://schemas.microsoft.com/office/drawing/2014/main" id="{F2301F64-2FD8-4CB0-9DCA-D260E41009CA}"/>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2" name="Line 16">
              <a:extLst>
                <a:ext uri="{FF2B5EF4-FFF2-40B4-BE49-F238E27FC236}">
                  <a16:creationId xmlns:a16="http://schemas.microsoft.com/office/drawing/2014/main" id="{AF046455-6004-47EA-9A9C-04D509F5DA61}"/>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3" name="Rectangle 19">
              <a:extLst>
                <a:ext uri="{FF2B5EF4-FFF2-40B4-BE49-F238E27FC236}">
                  <a16:creationId xmlns:a16="http://schemas.microsoft.com/office/drawing/2014/main" id="{FD402473-2B4A-4FE9-A9E2-E9D0AD475EB6}"/>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65" name="Group 164">
            <a:extLst>
              <a:ext uri="{FF2B5EF4-FFF2-40B4-BE49-F238E27FC236}">
                <a16:creationId xmlns:a16="http://schemas.microsoft.com/office/drawing/2014/main" id="{8EC391B4-2919-49DA-8DE4-C534183AD2CD}"/>
              </a:ext>
            </a:extLst>
          </p:cNvPr>
          <p:cNvGrpSpPr/>
          <p:nvPr/>
        </p:nvGrpSpPr>
        <p:grpSpPr>
          <a:xfrm>
            <a:off x="8015302" y="3687558"/>
            <a:ext cx="332444" cy="354853"/>
            <a:chOff x="11067250" y="4429006"/>
            <a:chExt cx="477993" cy="634107"/>
          </a:xfrm>
        </p:grpSpPr>
        <p:sp>
          <p:nvSpPr>
            <p:cNvPr id="166" name="Freeform: Shape 939">
              <a:extLst>
                <a:ext uri="{FF2B5EF4-FFF2-40B4-BE49-F238E27FC236}">
                  <a16:creationId xmlns:a16="http://schemas.microsoft.com/office/drawing/2014/main" id="{240D137A-4C7B-4ED0-9570-45D0DDB99792}"/>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DF84CB47-F8F0-4F1F-9BC5-735DBBA4D4C7}"/>
                </a:ext>
              </a:extLst>
            </p:cNvPr>
            <p:cNvGrpSpPr/>
            <p:nvPr/>
          </p:nvGrpSpPr>
          <p:grpSpPr>
            <a:xfrm>
              <a:off x="11067250" y="4429006"/>
              <a:ext cx="477993" cy="634107"/>
              <a:chOff x="11067250" y="4429006"/>
              <a:chExt cx="477993" cy="634107"/>
            </a:xfrm>
          </p:grpSpPr>
          <p:grpSp>
            <p:nvGrpSpPr>
              <p:cNvPr id="168" name="Group 167">
                <a:extLst>
                  <a:ext uri="{FF2B5EF4-FFF2-40B4-BE49-F238E27FC236}">
                    <a16:creationId xmlns:a16="http://schemas.microsoft.com/office/drawing/2014/main" id="{87C97B18-31A5-41E2-8DEF-6827FEBC8D4B}"/>
                  </a:ext>
                </a:extLst>
              </p:cNvPr>
              <p:cNvGrpSpPr/>
              <p:nvPr/>
            </p:nvGrpSpPr>
            <p:grpSpPr>
              <a:xfrm>
                <a:off x="11067250" y="4429006"/>
                <a:ext cx="477993" cy="585816"/>
                <a:chOff x="1893889" y="4678363"/>
                <a:chExt cx="692150" cy="990601"/>
              </a:xfrm>
              <a:solidFill>
                <a:schemeClr val="tx2"/>
              </a:solidFill>
            </p:grpSpPr>
            <p:sp>
              <p:nvSpPr>
                <p:cNvPr id="172" name="Freeform 5">
                  <a:extLst>
                    <a:ext uri="{FF2B5EF4-FFF2-40B4-BE49-F238E27FC236}">
                      <a16:creationId xmlns:a16="http://schemas.microsoft.com/office/drawing/2014/main" id="{7DB35185-1C3D-49B1-9137-1A128CD66ADD}"/>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73" name="Freeform 6">
                  <a:extLst>
                    <a:ext uri="{FF2B5EF4-FFF2-40B4-BE49-F238E27FC236}">
                      <a16:creationId xmlns:a16="http://schemas.microsoft.com/office/drawing/2014/main" id="{FD7AB963-D9C6-470A-86D7-B6F5B4582A8C}"/>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74" name="Line 8">
                  <a:extLst>
                    <a:ext uri="{FF2B5EF4-FFF2-40B4-BE49-F238E27FC236}">
                      <a16:creationId xmlns:a16="http://schemas.microsoft.com/office/drawing/2014/main" id="{C2062B83-790B-4299-AA91-77B3B7016526}"/>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69" name="Group 168">
                <a:extLst>
                  <a:ext uri="{FF2B5EF4-FFF2-40B4-BE49-F238E27FC236}">
                    <a16:creationId xmlns:a16="http://schemas.microsoft.com/office/drawing/2014/main" id="{A77000FF-516B-4D51-AC91-BAB214198246}"/>
                  </a:ext>
                </a:extLst>
              </p:cNvPr>
              <p:cNvGrpSpPr/>
              <p:nvPr/>
            </p:nvGrpSpPr>
            <p:grpSpPr>
              <a:xfrm>
                <a:off x="11115302" y="4777909"/>
                <a:ext cx="382606" cy="285204"/>
                <a:chOff x="1414079" y="5229246"/>
                <a:chExt cx="804748" cy="700523"/>
              </a:xfrm>
            </p:grpSpPr>
            <p:sp>
              <p:nvSpPr>
                <p:cNvPr id="170" name="Rectangle 73">
                  <a:extLst>
                    <a:ext uri="{FF2B5EF4-FFF2-40B4-BE49-F238E27FC236}">
                      <a16:creationId xmlns:a16="http://schemas.microsoft.com/office/drawing/2014/main" id="{C6667F5A-9923-4C29-A24F-353D31AB94C2}"/>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71" name="Line 74">
                  <a:extLst>
                    <a:ext uri="{FF2B5EF4-FFF2-40B4-BE49-F238E27FC236}">
                      <a16:creationId xmlns:a16="http://schemas.microsoft.com/office/drawing/2014/main" id="{B6CB55A7-173F-4FD5-9ED4-E586C727C500}"/>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75" name="Group 174">
            <a:extLst>
              <a:ext uri="{FF2B5EF4-FFF2-40B4-BE49-F238E27FC236}">
                <a16:creationId xmlns:a16="http://schemas.microsoft.com/office/drawing/2014/main" id="{A6CDC212-84A0-4521-81FB-45E6B393632B}"/>
              </a:ext>
            </a:extLst>
          </p:cNvPr>
          <p:cNvGrpSpPr/>
          <p:nvPr/>
        </p:nvGrpSpPr>
        <p:grpSpPr>
          <a:xfrm>
            <a:off x="8759325" y="3700163"/>
            <a:ext cx="332444" cy="351817"/>
            <a:chOff x="11067250" y="4429006"/>
            <a:chExt cx="477993" cy="634110"/>
          </a:xfrm>
        </p:grpSpPr>
        <p:sp>
          <p:nvSpPr>
            <p:cNvPr id="176" name="Freeform: Shape 939">
              <a:extLst>
                <a:ext uri="{FF2B5EF4-FFF2-40B4-BE49-F238E27FC236}">
                  <a16:creationId xmlns:a16="http://schemas.microsoft.com/office/drawing/2014/main" id="{AC96281C-4177-462E-B5A2-655453D11EEE}"/>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1CE3A9A4-811C-434C-A6E5-50A88F823BA1}"/>
                </a:ext>
              </a:extLst>
            </p:cNvPr>
            <p:cNvGrpSpPr/>
            <p:nvPr/>
          </p:nvGrpSpPr>
          <p:grpSpPr>
            <a:xfrm>
              <a:off x="11067250" y="4429006"/>
              <a:ext cx="477993" cy="634110"/>
              <a:chOff x="11067250" y="4429006"/>
              <a:chExt cx="477993" cy="634110"/>
            </a:xfrm>
          </p:grpSpPr>
          <p:grpSp>
            <p:nvGrpSpPr>
              <p:cNvPr id="178" name="Group 177">
                <a:extLst>
                  <a:ext uri="{FF2B5EF4-FFF2-40B4-BE49-F238E27FC236}">
                    <a16:creationId xmlns:a16="http://schemas.microsoft.com/office/drawing/2014/main" id="{BD420A02-4F71-4079-B09E-21A4BE71EA40}"/>
                  </a:ext>
                </a:extLst>
              </p:cNvPr>
              <p:cNvGrpSpPr/>
              <p:nvPr/>
            </p:nvGrpSpPr>
            <p:grpSpPr>
              <a:xfrm>
                <a:off x="11067250" y="4429006"/>
                <a:ext cx="477993" cy="585816"/>
                <a:chOff x="1893889" y="4678363"/>
                <a:chExt cx="692150" cy="990601"/>
              </a:xfrm>
              <a:solidFill>
                <a:schemeClr val="tx2"/>
              </a:solidFill>
            </p:grpSpPr>
            <p:sp>
              <p:nvSpPr>
                <p:cNvPr id="182" name="Freeform 5">
                  <a:extLst>
                    <a:ext uri="{FF2B5EF4-FFF2-40B4-BE49-F238E27FC236}">
                      <a16:creationId xmlns:a16="http://schemas.microsoft.com/office/drawing/2014/main" id="{E7E2DAB8-2C75-41C3-AB34-8A579C6C0FF8}"/>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83" name="Freeform 6">
                  <a:extLst>
                    <a:ext uri="{FF2B5EF4-FFF2-40B4-BE49-F238E27FC236}">
                      <a16:creationId xmlns:a16="http://schemas.microsoft.com/office/drawing/2014/main" id="{52579885-DC0F-4503-A403-E92B4410E98D}"/>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84" name="Line 8">
                  <a:extLst>
                    <a:ext uri="{FF2B5EF4-FFF2-40B4-BE49-F238E27FC236}">
                      <a16:creationId xmlns:a16="http://schemas.microsoft.com/office/drawing/2014/main" id="{213FC4A6-C073-4AE9-A80C-84BBF84D8DDD}"/>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79" name="Group 178">
                <a:extLst>
                  <a:ext uri="{FF2B5EF4-FFF2-40B4-BE49-F238E27FC236}">
                    <a16:creationId xmlns:a16="http://schemas.microsoft.com/office/drawing/2014/main" id="{8B99ADC8-07E0-49D6-BBD3-1F4B087D3433}"/>
                  </a:ext>
                </a:extLst>
              </p:cNvPr>
              <p:cNvGrpSpPr/>
              <p:nvPr/>
            </p:nvGrpSpPr>
            <p:grpSpPr>
              <a:xfrm>
                <a:off x="11115302" y="4777907"/>
                <a:ext cx="382606" cy="285209"/>
                <a:chOff x="1414079" y="5229246"/>
                <a:chExt cx="804748" cy="700536"/>
              </a:xfrm>
            </p:grpSpPr>
            <p:sp>
              <p:nvSpPr>
                <p:cNvPr id="180" name="Rectangle 73">
                  <a:extLst>
                    <a:ext uri="{FF2B5EF4-FFF2-40B4-BE49-F238E27FC236}">
                      <a16:creationId xmlns:a16="http://schemas.microsoft.com/office/drawing/2014/main" id="{143217E3-3732-4C65-B256-36C8205F8684}"/>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81" name="Line 74">
                  <a:extLst>
                    <a:ext uri="{FF2B5EF4-FFF2-40B4-BE49-F238E27FC236}">
                      <a16:creationId xmlns:a16="http://schemas.microsoft.com/office/drawing/2014/main" id="{F3DC6B49-C092-47B6-82E7-5B94B9968EFD}"/>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85" name="Group 184">
            <a:extLst>
              <a:ext uri="{FF2B5EF4-FFF2-40B4-BE49-F238E27FC236}">
                <a16:creationId xmlns:a16="http://schemas.microsoft.com/office/drawing/2014/main" id="{62FFFC9A-4919-4AC2-86BF-3C5F45033EB4}"/>
              </a:ext>
            </a:extLst>
          </p:cNvPr>
          <p:cNvGrpSpPr/>
          <p:nvPr/>
        </p:nvGrpSpPr>
        <p:grpSpPr>
          <a:xfrm>
            <a:off x="9470776" y="3705243"/>
            <a:ext cx="332444" cy="351817"/>
            <a:chOff x="11067250" y="4429006"/>
            <a:chExt cx="477993" cy="634110"/>
          </a:xfrm>
        </p:grpSpPr>
        <p:sp>
          <p:nvSpPr>
            <p:cNvPr id="186" name="Freeform: Shape 939">
              <a:extLst>
                <a:ext uri="{FF2B5EF4-FFF2-40B4-BE49-F238E27FC236}">
                  <a16:creationId xmlns:a16="http://schemas.microsoft.com/office/drawing/2014/main" id="{45B8B6E7-8655-4C7E-92EF-331C75E3B832}"/>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a:extLst>
                <a:ext uri="{FF2B5EF4-FFF2-40B4-BE49-F238E27FC236}">
                  <a16:creationId xmlns:a16="http://schemas.microsoft.com/office/drawing/2014/main" id="{C09C1147-DDAD-477A-8F3D-6543A82D7249}"/>
                </a:ext>
              </a:extLst>
            </p:cNvPr>
            <p:cNvGrpSpPr/>
            <p:nvPr/>
          </p:nvGrpSpPr>
          <p:grpSpPr>
            <a:xfrm>
              <a:off x="11067250" y="4429006"/>
              <a:ext cx="477993" cy="634110"/>
              <a:chOff x="11067250" y="4429006"/>
              <a:chExt cx="477993" cy="634110"/>
            </a:xfrm>
          </p:grpSpPr>
          <p:grpSp>
            <p:nvGrpSpPr>
              <p:cNvPr id="188" name="Group 187">
                <a:extLst>
                  <a:ext uri="{FF2B5EF4-FFF2-40B4-BE49-F238E27FC236}">
                    <a16:creationId xmlns:a16="http://schemas.microsoft.com/office/drawing/2014/main" id="{80DEB06A-145F-45FE-A3BE-7A71B0A85EED}"/>
                  </a:ext>
                </a:extLst>
              </p:cNvPr>
              <p:cNvGrpSpPr/>
              <p:nvPr/>
            </p:nvGrpSpPr>
            <p:grpSpPr>
              <a:xfrm>
                <a:off x="11067250" y="4429006"/>
                <a:ext cx="477993" cy="585816"/>
                <a:chOff x="1893889" y="4678363"/>
                <a:chExt cx="692150" cy="990601"/>
              </a:xfrm>
              <a:solidFill>
                <a:schemeClr val="tx2"/>
              </a:solidFill>
            </p:grpSpPr>
            <p:sp>
              <p:nvSpPr>
                <p:cNvPr id="192" name="Freeform 5">
                  <a:extLst>
                    <a:ext uri="{FF2B5EF4-FFF2-40B4-BE49-F238E27FC236}">
                      <a16:creationId xmlns:a16="http://schemas.microsoft.com/office/drawing/2014/main" id="{CDD95553-57C7-42A4-8F8E-65A0E1A5A9AC}"/>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3" name="Freeform 6">
                  <a:extLst>
                    <a:ext uri="{FF2B5EF4-FFF2-40B4-BE49-F238E27FC236}">
                      <a16:creationId xmlns:a16="http://schemas.microsoft.com/office/drawing/2014/main" id="{D4143234-6286-4ACE-8D77-2EFB6915EE30}"/>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4" name="Line 8">
                  <a:extLst>
                    <a:ext uri="{FF2B5EF4-FFF2-40B4-BE49-F238E27FC236}">
                      <a16:creationId xmlns:a16="http://schemas.microsoft.com/office/drawing/2014/main" id="{73B98880-EC85-4BB9-ABD7-5FE8503F6EE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89" name="Group 188">
                <a:extLst>
                  <a:ext uri="{FF2B5EF4-FFF2-40B4-BE49-F238E27FC236}">
                    <a16:creationId xmlns:a16="http://schemas.microsoft.com/office/drawing/2014/main" id="{6FC07624-AFE3-496C-84FA-0EF964E40092}"/>
                  </a:ext>
                </a:extLst>
              </p:cNvPr>
              <p:cNvGrpSpPr/>
              <p:nvPr/>
            </p:nvGrpSpPr>
            <p:grpSpPr>
              <a:xfrm>
                <a:off x="11115302" y="4777907"/>
                <a:ext cx="382606" cy="285209"/>
                <a:chOff x="1414079" y="5229246"/>
                <a:chExt cx="804748" cy="700536"/>
              </a:xfrm>
            </p:grpSpPr>
            <p:sp>
              <p:nvSpPr>
                <p:cNvPr id="190" name="Rectangle 73">
                  <a:extLst>
                    <a:ext uri="{FF2B5EF4-FFF2-40B4-BE49-F238E27FC236}">
                      <a16:creationId xmlns:a16="http://schemas.microsoft.com/office/drawing/2014/main" id="{201442CE-59CF-4C3A-BA4D-4BFC1568A4DE}"/>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1" name="Line 74">
                  <a:extLst>
                    <a:ext uri="{FF2B5EF4-FFF2-40B4-BE49-F238E27FC236}">
                      <a16:creationId xmlns:a16="http://schemas.microsoft.com/office/drawing/2014/main" id="{8F139A65-C207-4837-B54C-2C021EC8B824}"/>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95" name="Group 194">
            <a:extLst>
              <a:ext uri="{FF2B5EF4-FFF2-40B4-BE49-F238E27FC236}">
                <a16:creationId xmlns:a16="http://schemas.microsoft.com/office/drawing/2014/main" id="{798FC9D8-76C9-483C-8A27-AA7C36DDE10E}"/>
              </a:ext>
            </a:extLst>
          </p:cNvPr>
          <p:cNvGrpSpPr/>
          <p:nvPr/>
        </p:nvGrpSpPr>
        <p:grpSpPr>
          <a:xfrm>
            <a:off x="7936112" y="2744047"/>
            <a:ext cx="316596" cy="343932"/>
            <a:chOff x="3768883" y="4032177"/>
            <a:chExt cx="499400" cy="505468"/>
          </a:xfrm>
        </p:grpSpPr>
        <p:grpSp>
          <p:nvGrpSpPr>
            <p:cNvPr id="196" name="Group 195">
              <a:extLst>
                <a:ext uri="{FF2B5EF4-FFF2-40B4-BE49-F238E27FC236}">
                  <a16:creationId xmlns:a16="http://schemas.microsoft.com/office/drawing/2014/main" id="{389398B9-2F93-4DFA-9C4D-8F7C81293384}"/>
                </a:ext>
              </a:extLst>
            </p:cNvPr>
            <p:cNvGrpSpPr/>
            <p:nvPr/>
          </p:nvGrpSpPr>
          <p:grpSpPr>
            <a:xfrm>
              <a:off x="3768883" y="4032177"/>
              <a:ext cx="499400" cy="318339"/>
              <a:chOff x="4304064" y="3247751"/>
              <a:chExt cx="483667" cy="308310"/>
            </a:xfrm>
          </p:grpSpPr>
          <p:sp>
            <p:nvSpPr>
              <p:cNvPr id="198" name="Freeform 102">
                <a:extLst>
                  <a:ext uri="{FF2B5EF4-FFF2-40B4-BE49-F238E27FC236}">
                    <a16:creationId xmlns:a16="http://schemas.microsoft.com/office/drawing/2014/main" id="{CC2BFDC7-3223-4520-B39B-391DB360E45E}"/>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9" name="Freeform 103">
                <a:extLst>
                  <a:ext uri="{FF2B5EF4-FFF2-40B4-BE49-F238E27FC236}">
                    <a16:creationId xmlns:a16="http://schemas.microsoft.com/office/drawing/2014/main" id="{5C24C525-CF94-4690-89AE-3A2086EA7E38}"/>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0" name="Freeform 104">
                <a:extLst>
                  <a:ext uri="{FF2B5EF4-FFF2-40B4-BE49-F238E27FC236}">
                    <a16:creationId xmlns:a16="http://schemas.microsoft.com/office/drawing/2014/main" id="{01B5E2CB-B2B3-4D52-9553-1DDEC2A7D500}"/>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1" name="Freeform 105">
                <a:extLst>
                  <a:ext uri="{FF2B5EF4-FFF2-40B4-BE49-F238E27FC236}">
                    <a16:creationId xmlns:a16="http://schemas.microsoft.com/office/drawing/2014/main" id="{3EB9D279-3F31-420A-9307-B8BCEC3F4A61}"/>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97" name="Rectangle 196">
              <a:extLst>
                <a:ext uri="{FF2B5EF4-FFF2-40B4-BE49-F238E27FC236}">
                  <a16:creationId xmlns:a16="http://schemas.microsoft.com/office/drawing/2014/main" id="{E556BD5D-B9E6-424F-B73F-5B69119FBEA9}"/>
                </a:ext>
              </a:extLst>
            </p:cNvPr>
            <p:cNvSpPr/>
            <p:nvPr/>
          </p:nvSpPr>
          <p:spPr>
            <a:xfrm>
              <a:off x="3934094" y="4340575"/>
              <a:ext cx="168977" cy="1970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800" b="0" i="0" u="none" strike="noStrike" kern="1200" cap="none" spc="0" normalizeH="0" baseline="0" noProof="0" dirty="0">
                <a:ln>
                  <a:noFill/>
                </a:ln>
                <a:solidFill>
                  <a:srgbClr val="44546A"/>
                </a:solidFill>
                <a:effectLst/>
                <a:uLnTx/>
                <a:uFillTx/>
                <a:latin typeface="Open Sans"/>
                <a:ea typeface="+mn-ea"/>
                <a:cs typeface="+mn-cs"/>
              </a:endParaRPr>
            </a:p>
          </p:txBody>
        </p:sp>
      </p:grpSp>
      <p:grpSp>
        <p:nvGrpSpPr>
          <p:cNvPr id="202" name="Group 201">
            <a:extLst>
              <a:ext uri="{FF2B5EF4-FFF2-40B4-BE49-F238E27FC236}">
                <a16:creationId xmlns:a16="http://schemas.microsoft.com/office/drawing/2014/main" id="{8614F4D9-03E1-439C-87B4-B07C6DAB75C1}"/>
              </a:ext>
            </a:extLst>
          </p:cNvPr>
          <p:cNvGrpSpPr/>
          <p:nvPr/>
        </p:nvGrpSpPr>
        <p:grpSpPr>
          <a:xfrm>
            <a:off x="8640256" y="2652790"/>
            <a:ext cx="362069" cy="322748"/>
            <a:chOff x="1022298" y="3925809"/>
            <a:chExt cx="368300" cy="373062"/>
          </a:xfrm>
          <a:solidFill>
            <a:schemeClr val="accent6"/>
          </a:solidFill>
        </p:grpSpPr>
        <p:sp>
          <p:nvSpPr>
            <p:cNvPr id="203" name="Freeform 408">
              <a:extLst>
                <a:ext uri="{FF2B5EF4-FFF2-40B4-BE49-F238E27FC236}">
                  <a16:creationId xmlns:a16="http://schemas.microsoft.com/office/drawing/2014/main" id="{A10B1D49-CF59-43F3-AB76-D019EDBDD633}"/>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4" name="Freeform 409">
              <a:extLst>
                <a:ext uri="{FF2B5EF4-FFF2-40B4-BE49-F238E27FC236}">
                  <a16:creationId xmlns:a16="http://schemas.microsoft.com/office/drawing/2014/main" id="{3A04AD42-4043-4C66-9C20-ED9CA697A066}"/>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5" name="Freeform 410">
              <a:extLst>
                <a:ext uri="{FF2B5EF4-FFF2-40B4-BE49-F238E27FC236}">
                  <a16:creationId xmlns:a16="http://schemas.microsoft.com/office/drawing/2014/main" id="{02046334-DA57-4A66-98D7-783670E8426E}"/>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6" name="Freeform 411">
              <a:extLst>
                <a:ext uri="{FF2B5EF4-FFF2-40B4-BE49-F238E27FC236}">
                  <a16:creationId xmlns:a16="http://schemas.microsoft.com/office/drawing/2014/main" id="{283267C9-FBFE-4207-96E3-E3CC7710D569}"/>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7" name="Freeform 412">
              <a:extLst>
                <a:ext uri="{FF2B5EF4-FFF2-40B4-BE49-F238E27FC236}">
                  <a16:creationId xmlns:a16="http://schemas.microsoft.com/office/drawing/2014/main" id="{0D3DC6DD-73AA-42D3-B1E9-0D1BD3135732}"/>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8" name="Freeform 413">
              <a:extLst>
                <a:ext uri="{FF2B5EF4-FFF2-40B4-BE49-F238E27FC236}">
                  <a16:creationId xmlns:a16="http://schemas.microsoft.com/office/drawing/2014/main" id="{D8A06816-0EF2-4932-8D28-A8AB839C0BA9}"/>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209" name="Group 208">
            <a:extLst>
              <a:ext uri="{FF2B5EF4-FFF2-40B4-BE49-F238E27FC236}">
                <a16:creationId xmlns:a16="http://schemas.microsoft.com/office/drawing/2014/main" id="{774443EA-F176-45CF-B4F8-2A5C2B33E286}"/>
              </a:ext>
            </a:extLst>
          </p:cNvPr>
          <p:cNvGrpSpPr/>
          <p:nvPr/>
        </p:nvGrpSpPr>
        <p:grpSpPr>
          <a:xfrm>
            <a:off x="8667877" y="2388911"/>
            <a:ext cx="335772" cy="133641"/>
            <a:chOff x="7051675" y="3232150"/>
            <a:chExt cx="1081088" cy="488950"/>
          </a:xfrm>
        </p:grpSpPr>
        <p:sp>
          <p:nvSpPr>
            <p:cNvPr id="210" name="Freeform 5">
              <a:extLst>
                <a:ext uri="{FF2B5EF4-FFF2-40B4-BE49-F238E27FC236}">
                  <a16:creationId xmlns:a16="http://schemas.microsoft.com/office/drawing/2014/main" id="{3A82FE64-3C54-4BFB-AEB6-500416481F4D}"/>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1" name="Freeform 6">
              <a:extLst>
                <a:ext uri="{FF2B5EF4-FFF2-40B4-BE49-F238E27FC236}">
                  <a16:creationId xmlns:a16="http://schemas.microsoft.com/office/drawing/2014/main" id="{A6B5EAD3-3F95-4071-BD2F-35A94BD31DDF}"/>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 name="Freeform 7">
              <a:extLst>
                <a:ext uri="{FF2B5EF4-FFF2-40B4-BE49-F238E27FC236}">
                  <a16:creationId xmlns:a16="http://schemas.microsoft.com/office/drawing/2014/main" id="{F2A1D01C-F942-4E7E-92C6-EB36C225E741}"/>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3" name="Freeform 8">
              <a:extLst>
                <a:ext uri="{FF2B5EF4-FFF2-40B4-BE49-F238E27FC236}">
                  <a16:creationId xmlns:a16="http://schemas.microsoft.com/office/drawing/2014/main" id="{924FF19D-52C3-4671-9882-5161C5195CEA}"/>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 name="Freeform 9">
              <a:extLst>
                <a:ext uri="{FF2B5EF4-FFF2-40B4-BE49-F238E27FC236}">
                  <a16:creationId xmlns:a16="http://schemas.microsoft.com/office/drawing/2014/main" id="{B5BF4970-EAA7-46E3-A2A7-5278E9DA628D}"/>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 name="Freeform 10">
              <a:extLst>
                <a:ext uri="{FF2B5EF4-FFF2-40B4-BE49-F238E27FC236}">
                  <a16:creationId xmlns:a16="http://schemas.microsoft.com/office/drawing/2014/main" id="{326BBAFF-FC3D-43A6-B97E-AB1BD54C607F}"/>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 name="Freeform 11">
              <a:extLst>
                <a:ext uri="{FF2B5EF4-FFF2-40B4-BE49-F238E27FC236}">
                  <a16:creationId xmlns:a16="http://schemas.microsoft.com/office/drawing/2014/main" id="{857CDB54-0D99-43E2-987C-34C49E4406AB}"/>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 name="Freeform 12">
              <a:extLst>
                <a:ext uri="{FF2B5EF4-FFF2-40B4-BE49-F238E27FC236}">
                  <a16:creationId xmlns:a16="http://schemas.microsoft.com/office/drawing/2014/main" id="{87FD6D08-378F-4E3E-9E1C-6D8C5CE82195}"/>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 name="Freeform 13">
              <a:extLst>
                <a:ext uri="{FF2B5EF4-FFF2-40B4-BE49-F238E27FC236}">
                  <a16:creationId xmlns:a16="http://schemas.microsoft.com/office/drawing/2014/main" id="{E8E15BB2-6972-4E6B-B877-CB4A501012B5}"/>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9" name="Group 218">
            <a:extLst>
              <a:ext uri="{FF2B5EF4-FFF2-40B4-BE49-F238E27FC236}">
                <a16:creationId xmlns:a16="http://schemas.microsoft.com/office/drawing/2014/main" id="{0606CA22-27F1-45F4-AD1C-894FEE8F654D}"/>
              </a:ext>
            </a:extLst>
          </p:cNvPr>
          <p:cNvGrpSpPr/>
          <p:nvPr/>
        </p:nvGrpSpPr>
        <p:grpSpPr>
          <a:xfrm>
            <a:off x="9450313" y="2667570"/>
            <a:ext cx="334532" cy="368619"/>
            <a:chOff x="3899914" y="4089871"/>
            <a:chExt cx="2040407" cy="1591464"/>
          </a:xfrm>
          <a:solidFill>
            <a:srgbClr val="C7C8CD"/>
          </a:solidFill>
        </p:grpSpPr>
        <p:sp>
          <p:nvSpPr>
            <p:cNvPr id="220" name="Can 1864">
              <a:extLst>
                <a:ext uri="{FF2B5EF4-FFF2-40B4-BE49-F238E27FC236}">
                  <a16:creationId xmlns:a16="http://schemas.microsoft.com/office/drawing/2014/main" id="{8689D3DF-30E8-4A52-B8E5-BE4BD682232B}"/>
                </a:ext>
              </a:extLst>
            </p:cNvPr>
            <p:cNvSpPr/>
            <p:nvPr/>
          </p:nvSpPr>
          <p:spPr>
            <a:xfrm>
              <a:off x="3899914" y="4974476"/>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1" name="Can 1862">
              <a:extLst>
                <a:ext uri="{FF2B5EF4-FFF2-40B4-BE49-F238E27FC236}">
                  <a16:creationId xmlns:a16="http://schemas.microsoft.com/office/drawing/2014/main" id="{F870A52A-D204-4F6E-A32E-D1C3A5D8DAA3}"/>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2" name="Can 1863">
              <a:extLst>
                <a:ext uri="{FF2B5EF4-FFF2-40B4-BE49-F238E27FC236}">
                  <a16:creationId xmlns:a16="http://schemas.microsoft.com/office/drawing/2014/main" id="{043C9524-EBAC-4BB0-8DE9-BC8E2CCAE930}"/>
                </a:ext>
              </a:extLst>
            </p:cNvPr>
            <p:cNvSpPr/>
            <p:nvPr/>
          </p:nvSpPr>
          <p:spPr>
            <a:xfrm>
              <a:off x="3899914" y="408987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cxnSp>
        <p:nvCxnSpPr>
          <p:cNvPr id="223" name="Straight Connector 222">
            <a:extLst>
              <a:ext uri="{FF2B5EF4-FFF2-40B4-BE49-F238E27FC236}">
                <a16:creationId xmlns:a16="http://schemas.microsoft.com/office/drawing/2014/main" id="{4E05E957-DEF7-4B34-96C4-096619E42042}"/>
              </a:ext>
            </a:extLst>
          </p:cNvPr>
          <p:cNvCxnSpPr>
            <a:cxnSpLocks/>
          </p:cNvCxnSpPr>
          <p:nvPr/>
        </p:nvCxnSpPr>
        <p:spPr>
          <a:xfrm flipV="1">
            <a:off x="8276419" y="2861336"/>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8B59B5A-3850-4277-8980-EE3FD81BABF1}"/>
              </a:ext>
            </a:extLst>
          </p:cNvPr>
          <p:cNvCxnSpPr>
            <a:cxnSpLocks/>
          </p:cNvCxnSpPr>
          <p:nvPr/>
        </p:nvCxnSpPr>
        <p:spPr>
          <a:xfrm flipV="1">
            <a:off x="8931282" y="2861337"/>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DFC0DE5-29F5-4C1A-AB86-31355F5A660A}"/>
              </a:ext>
            </a:extLst>
          </p:cNvPr>
          <p:cNvCxnSpPr>
            <a:cxnSpLocks/>
          </p:cNvCxnSpPr>
          <p:nvPr/>
        </p:nvCxnSpPr>
        <p:spPr>
          <a:xfrm flipH="1">
            <a:off x="8823673" y="2545444"/>
            <a:ext cx="6124" cy="138699"/>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3A4AFF59-D223-4015-82C9-CF0E538DACFA}"/>
              </a:ext>
            </a:extLst>
          </p:cNvPr>
          <p:cNvGrpSpPr/>
          <p:nvPr/>
        </p:nvGrpSpPr>
        <p:grpSpPr>
          <a:xfrm>
            <a:off x="8352021" y="2668522"/>
            <a:ext cx="198112" cy="414491"/>
            <a:chOff x="13347445" y="961551"/>
            <a:chExt cx="1259967" cy="2856992"/>
          </a:xfrm>
          <a:solidFill>
            <a:schemeClr val="bg1"/>
          </a:solidFill>
        </p:grpSpPr>
        <p:sp>
          <p:nvSpPr>
            <p:cNvPr id="233" name="Freeform 6">
              <a:extLst>
                <a:ext uri="{FF2B5EF4-FFF2-40B4-BE49-F238E27FC236}">
                  <a16:creationId xmlns:a16="http://schemas.microsoft.com/office/drawing/2014/main" id="{AC520FB6-C3FF-41FF-84AE-50600DD50E7F}"/>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4" name="Freeform 8">
              <a:extLst>
                <a:ext uri="{FF2B5EF4-FFF2-40B4-BE49-F238E27FC236}">
                  <a16:creationId xmlns:a16="http://schemas.microsoft.com/office/drawing/2014/main" id="{D8A041D7-1A03-45D7-808C-13ECB87BE7B2}"/>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5" name="Freeform 10">
              <a:extLst>
                <a:ext uri="{FF2B5EF4-FFF2-40B4-BE49-F238E27FC236}">
                  <a16:creationId xmlns:a16="http://schemas.microsoft.com/office/drawing/2014/main" id="{6FDDDB2E-5FF6-459B-8AB0-9F44A6EAB58B}"/>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6" name="Freeform 12">
              <a:extLst>
                <a:ext uri="{FF2B5EF4-FFF2-40B4-BE49-F238E27FC236}">
                  <a16:creationId xmlns:a16="http://schemas.microsoft.com/office/drawing/2014/main" id="{92CAA0E5-098B-4A56-A325-B0054C31B80D}"/>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7" name="Freeform 14">
              <a:extLst>
                <a:ext uri="{FF2B5EF4-FFF2-40B4-BE49-F238E27FC236}">
                  <a16:creationId xmlns:a16="http://schemas.microsoft.com/office/drawing/2014/main" id="{CB24B578-C609-4A6B-A3F5-B8C734B352AA}"/>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8" name="Rectangle 15">
              <a:extLst>
                <a:ext uri="{FF2B5EF4-FFF2-40B4-BE49-F238E27FC236}">
                  <a16:creationId xmlns:a16="http://schemas.microsoft.com/office/drawing/2014/main" id="{C248C9D2-75A4-42E2-8F2E-4DD2DF42DF1F}"/>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9" name="Line 16">
              <a:extLst>
                <a:ext uri="{FF2B5EF4-FFF2-40B4-BE49-F238E27FC236}">
                  <a16:creationId xmlns:a16="http://schemas.microsoft.com/office/drawing/2014/main" id="{A1E75884-1EC2-4705-9AEE-C089CB0B6591}"/>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0" name="Rectangle 19">
              <a:extLst>
                <a:ext uri="{FF2B5EF4-FFF2-40B4-BE49-F238E27FC236}">
                  <a16:creationId xmlns:a16="http://schemas.microsoft.com/office/drawing/2014/main" id="{3873D266-7420-4052-A8B0-E130F8D569E5}"/>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41" name="Group 240">
            <a:extLst>
              <a:ext uri="{FF2B5EF4-FFF2-40B4-BE49-F238E27FC236}">
                <a16:creationId xmlns:a16="http://schemas.microsoft.com/office/drawing/2014/main" id="{0A8F2D6D-3BEC-45BC-8D0A-AA279FB2C759}"/>
              </a:ext>
            </a:extLst>
          </p:cNvPr>
          <p:cNvGrpSpPr/>
          <p:nvPr/>
        </p:nvGrpSpPr>
        <p:grpSpPr>
          <a:xfrm>
            <a:off x="9087668" y="2643844"/>
            <a:ext cx="236593" cy="420470"/>
            <a:chOff x="13347445" y="961551"/>
            <a:chExt cx="1259967" cy="2856992"/>
          </a:xfrm>
          <a:solidFill>
            <a:schemeClr val="bg1"/>
          </a:solidFill>
        </p:grpSpPr>
        <p:sp>
          <p:nvSpPr>
            <p:cNvPr id="242" name="Freeform 6">
              <a:extLst>
                <a:ext uri="{FF2B5EF4-FFF2-40B4-BE49-F238E27FC236}">
                  <a16:creationId xmlns:a16="http://schemas.microsoft.com/office/drawing/2014/main" id="{BE313829-36AE-4D24-8FC6-10C9D0695CDF}"/>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3" name="Freeform 8">
              <a:extLst>
                <a:ext uri="{FF2B5EF4-FFF2-40B4-BE49-F238E27FC236}">
                  <a16:creationId xmlns:a16="http://schemas.microsoft.com/office/drawing/2014/main" id="{277706D4-603B-491A-9BF3-5177DF755BA7}"/>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4" name="Freeform 10">
              <a:extLst>
                <a:ext uri="{FF2B5EF4-FFF2-40B4-BE49-F238E27FC236}">
                  <a16:creationId xmlns:a16="http://schemas.microsoft.com/office/drawing/2014/main" id="{BF525698-09C8-472B-B41B-4C0779120FFF}"/>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5" name="Freeform 12">
              <a:extLst>
                <a:ext uri="{FF2B5EF4-FFF2-40B4-BE49-F238E27FC236}">
                  <a16:creationId xmlns:a16="http://schemas.microsoft.com/office/drawing/2014/main" id="{478BFC89-31B1-4F46-839C-90E09964B0ED}"/>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6" name="Freeform 14">
              <a:extLst>
                <a:ext uri="{FF2B5EF4-FFF2-40B4-BE49-F238E27FC236}">
                  <a16:creationId xmlns:a16="http://schemas.microsoft.com/office/drawing/2014/main" id="{4640DA51-013A-4093-886A-EEF0D4F7C120}"/>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7" name="Rectangle 15">
              <a:extLst>
                <a:ext uri="{FF2B5EF4-FFF2-40B4-BE49-F238E27FC236}">
                  <a16:creationId xmlns:a16="http://schemas.microsoft.com/office/drawing/2014/main" id="{6A75FB2D-A489-4651-8628-E5EA744727A3}"/>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8" name="Line 16">
              <a:extLst>
                <a:ext uri="{FF2B5EF4-FFF2-40B4-BE49-F238E27FC236}">
                  <a16:creationId xmlns:a16="http://schemas.microsoft.com/office/drawing/2014/main" id="{D1760E6D-6DC0-44A9-BA14-9317FEE84056}"/>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9" name="Rectangle 19">
              <a:extLst>
                <a:ext uri="{FF2B5EF4-FFF2-40B4-BE49-F238E27FC236}">
                  <a16:creationId xmlns:a16="http://schemas.microsoft.com/office/drawing/2014/main" id="{3AEBAB5F-C3B9-4B61-8E80-FC7A163DB1C4}"/>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 name="Group 10">
            <a:extLst>
              <a:ext uri="{FF2B5EF4-FFF2-40B4-BE49-F238E27FC236}">
                <a16:creationId xmlns:a16="http://schemas.microsoft.com/office/drawing/2014/main" id="{5B11B66E-F123-4236-A589-41F04C624B7E}"/>
              </a:ext>
            </a:extLst>
          </p:cNvPr>
          <p:cNvGrpSpPr/>
          <p:nvPr/>
        </p:nvGrpSpPr>
        <p:grpSpPr>
          <a:xfrm>
            <a:off x="7738216" y="3226432"/>
            <a:ext cx="2242920" cy="464868"/>
            <a:chOff x="4609875" y="4875678"/>
            <a:chExt cx="2980922" cy="628815"/>
          </a:xfrm>
        </p:grpSpPr>
        <p:grpSp>
          <p:nvGrpSpPr>
            <p:cNvPr id="260" name="Group 259">
              <a:extLst>
                <a:ext uri="{FF2B5EF4-FFF2-40B4-BE49-F238E27FC236}">
                  <a16:creationId xmlns:a16="http://schemas.microsoft.com/office/drawing/2014/main" id="{BD45AF31-4E71-4325-ABCE-7F1648C09F53}"/>
                </a:ext>
              </a:extLst>
            </p:cNvPr>
            <p:cNvGrpSpPr/>
            <p:nvPr/>
          </p:nvGrpSpPr>
          <p:grpSpPr>
            <a:xfrm>
              <a:off x="4609875" y="4875678"/>
              <a:ext cx="2980922" cy="574634"/>
              <a:chOff x="315087" y="4987037"/>
              <a:chExt cx="4120945" cy="770094"/>
            </a:xfrm>
            <a:solidFill>
              <a:schemeClr val="bg1">
                <a:lumMod val="85000"/>
              </a:schemeClr>
            </a:solidFill>
          </p:grpSpPr>
          <p:grpSp>
            <p:nvGrpSpPr>
              <p:cNvPr id="261" name="Group 260">
                <a:extLst>
                  <a:ext uri="{FF2B5EF4-FFF2-40B4-BE49-F238E27FC236}">
                    <a16:creationId xmlns:a16="http://schemas.microsoft.com/office/drawing/2014/main" id="{1ED52885-F5ED-408B-A9DC-D11BB8542DC0}"/>
                  </a:ext>
                </a:extLst>
              </p:cNvPr>
              <p:cNvGrpSpPr/>
              <p:nvPr/>
            </p:nvGrpSpPr>
            <p:grpSpPr>
              <a:xfrm>
                <a:off x="1690830" y="4987037"/>
                <a:ext cx="1369611" cy="770094"/>
                <a:chOff x="1690830" y="4987037"/>
                <a:chExt cx="1369611" cy="770094"/>
              </a:xfrm>
              <a:grpFill/>
            </p:grpSpPr>
            <p:sp>
              <p:nvSpPr>
                <p:cNvPr id="268" name="Rectangle 267">
                  <a:extLst>
                    <a:ext uri="{FF2B5EF4-FFF2-40B4-BE49-F238E27FC236}">
                      <a16:creationId xmlns:a16="http://schemas.microsoft.com/office/drawing/2014/main" id="{236A616A-1D2B-46BF-ABEC-7CEF5014E6CD}"/>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9" name="Rectangle 268">
                  <a:extLst>
                    <a:ext uri="{FF2B5EF4-FFF2-40B4-BE49-F238E27FC236}">
                      <a16:creationId xmlns:a16="http://schemas.microsoft.com/office/drawing/2014/main" id="{C7B7E399-53FB-489F-96F4-86BE10290A1B}"/>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62" name="Group 261">
                <a:extLst>
                  <a:ext uri="{FF2B5EF4-FFF2-40B4-BE49-F238E27FC236}">
                    <a16:creationId xmlns:a16="http://schemas.microsoft.com/office/drawing/2014/main" id="{EED3FF9C-0317-42A7-B8AA-4904FD670333}"/>
                  </a:ext>
                </a:extLst>
              </p:cNvPr>
              <p:cNvGrpSpPr/>
              <p:nvPr/>
            </p:nvGrpSpPr>
            <p:grpSpPr>
              <a:xfrm>
                <a:off x="3066421" y="4987037"/>
                <a:ext cx="1369611" cy="770094"/>
                <a:chOff x="1685774" y="4987037"/>
                <a:chExt cx="1369611" cy="770094"/>
              </a:xfrm>
              <a:grpFill/>
            </p:grpSpPr>
            <p:sp>
              <p:nvSpPr>
                <p:cNvPr id="266" name="Rectangle 265">
                  <a:extLst>
                    <a:ext uri="{FF2B5EF4-FFF2-40B4-BE49-F238E27FC236}">
                      <a16:creationId xmlns:a16="http://schemas.microsoft.com/office/drawing/2014/main" id="{9BFE5A91-380A-4989-801C-496D765022B1}"/>
                    </a:ext>
                  </a:extLst>
                </p:cNvPr>
                <p:cNvSpPr/>
                <p:nvPr/>
              </p:nvSpPr>
              <p:spPr>
                <a:xfrm>
                  <a:off x="1685774"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7" name="Rectangle 266">
                  <a:extLst>
                    <a:ext uri="{FF2B5EF4-FFF2-40B4-BE49-F238E27FC236}">
                      <a16:creationId xmlns:a16="http://schemas.microsoft.com/office/drawing/2014/main" id="{95187185-C8BC-48FC-B22A-68ED192D840E}"/>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63" name="Group 262">
                <a:extLst>
                  <a:ext uri="{FF2B5EF4-FFF2-40B4-BE49-F238E27FC236}">
                    <a16:creationId xmlns:a16="http://schemas.microsoft.com/office/drawing/2014/main" id="{BCFE7EEB-D562-4D48-92CD-5B8546FFA19C}"/>
                  </a:ext>
                </a:extLst>
              </p:cNvPr>
              <p:cNvGrpSpPr/>
              <p:nvPr/>
            </p:nvGrpSpPr>
            <p:grpSpPr>
              <a:xfrm>
                <a:off x="315087" y="4987037"/>
                <a:ext cx="1369611" cy="770094"/>
                <a:chOff x="1690830" y="4987037"/>
                <a:chExt cx="1369611" cy="770094"/>
              </a:xfrm>
              <a:grpFill/>
            </p:grpSpPr>
            <p:sp>
              <p:nvSpPr>
                <p:cNvPr id="264" name="Rectangle 263">
                  <a:extLst>
                    <a:ext uri="{FF2B5EF4-FFF2-40B4-BE49-F238E27FC236}">
                      <a16:creationId xmlns:a16="http://schemas.microsoft.com/office/drawing/2014/main" id="{AECEBB8A-8C06-463E-9905-00BCA8D1FFE3}"/>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5" name="Rectangle 264">
                  <a:extLst>
                    <a:ext uri="{FF2B5EF4-FFF2-40B4-BE49-F238E27FC236}">
                      <a16:creationId xmlns:a16="http://schemas.microsoft.com/office/drawing/2014/main" id="{BE84A7A5-5502-4736-B44A-E1D9E15B461F}"/>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270" name="Picture 6" descr="Image result for mcafee logo">
              <a:extLst>
                <a:ext uri="{FF2B5EF4-FFF2-40B4-BE49-F238E27FC236}">
                  <a16:creationId xmlns:a16="http://schemas.microsoft.com/office/drawing/2014/main" id="{F1E7FFDC-C4F8-4D45-8CE8-561A1DEBA22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20936" b="26866"/>
            <a:stretch/>
          </p:blipFill>
          <p:spPr bwMode="auto">
            <a:xfrm>
              <a:off x="4723009" y="4936653"/>
              <a:ext cx="757954" cy="395632"/>
            </a:xfrm>
            <a:prstGeom prst="rect">
              <a:avLst/>
            </a:prstGeom>
            <a:noFill/>
            <a:extLst>
              <a:ext uri="{909E8E84-426E-40dd-AFC4-6F175D3DCCD1}">
                <a14:hiddenFill xmlns:a14="http://schemas.microsoft.com/office/drawing/2010/main" xmlns="">
                  <a:solidFill>
                    <a:srgbClr val="FFFFFF"/>
                  </a:solidFill>
                </a14:hiddenFill>
              </a:ext>
            </a:extLst>
          </p:spPr>
        </p:pic>
        <p:pic>
          <p:nvPicPr>
            <p:cNvPr id="271" name="Picture 270" descr="Image result for palo alto logo">
              <a:extLst>
                <a:ext uri="{FF2B5EF4-FFF2-40B4-BE49-F238E27FC236}">
                  <a16:creationId xmlns:a16="http://schemas.microsoft.com/office/drawing/2014/main" id="{C0293E73-F8A2-4A3A-837A-87CF83DFA82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76337" y="5068688"/>
              <a:ext cx="838200" cy="209550"/>
            </a:xfrm>
            <a:prstGeom prst="rect">
              <a:avLst/>
            </a:prstGeom>
            <a:noFill/>
            <a:extLst>
              <a:ext uri="{909E8E84-426E-40dd-AFC4-6F175D3DCCD1}">
                <a14:hiddenFill xmlns:a14="http://schemas.microsoft.com/office/drawing/2010/main" xmlns="">
                  <a:solidFill>
                    <a:srgbClr val="FFFFFF"/>
                  </a:solidFill>
                </a14:hiddenFill>
              </a:ext>
            </a:extLst>
          </p:spPr>
        </p:pic>
        <p:pic>
          <p:nvPicPr>
            <p:cNvPr id="272" name="Picture 2" descr="Image result for qradar logo&quot;">
              <a:extLst>
                <a:ext uri="{FF2B5EF4-FFF2-40B4-BE49-F238E27FC236}">
                  <a16:creationId xmlns:a16="http://schemas.microsoft.com/office/drawing/2014/main" id="{21414C90-C788-4C0C-8C46-6B0BDAEA8AD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80258" y="4875835"/>
              <a:ext cx="628658" cy="62865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6" name="Picture 2" descr="Image result for mcafee logo">
            <a:extLst>
              <a:ext uri="{FF2B5EF4-FFF2-40B4-BE49-F238E27FC236}">
                <a16:creationId xmlns:a16="http://schemas.microsoft.com/office/drawing/2014/main" id="{92DA3A3F-B1C3-4B4D-B1A1-3B19A9045E0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23611" y="3148384"/>
            <a:ext cx="591098" cy="1156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944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82600" y="3885553"/>
            <a:ext cx="4139975" cy="2504135"/>
            <a:chOff x="2594776" y="1809611"/>
            <a:chExt cx="13254508" cy="8818937"/>
          </a:xfrm>
        </p:grpSpPr>
        <p:pic>
          <p:nvPicPr>
            <p:cNvPr id="37" name="Picture 36" descr="macbook pro.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4776" y="1809611"/>
              <a:ext cx="13254508" cy="8818937"/>
            </a:xfrm>
            <a:prstGeom prst="rect">
              <a:avLst/>
            </a:prstGeom>
          </p:spPr>
        </p:pic>
        <p:sp>
          <p:nvSpPr>
            <p:cNvPr id="38" name="TextBox 37"/>
            <p:cNvSpPr txBox="1"/>
            <p:nvPr/>
          </p:nvSpPr>
          <p:spPr>
            <a:xfrm>
              <a:off x="8517965" y="9642716"/>
              <a:ext cx="1581648" cy="246221"/>
            </a:xfrm>
            <a:prstGeom prst="rect">
              <a:avLst/>
            </a:prstGeom>
            <a:solidFill>
              <a:srgbClr val="000000"/>
            </a:solidFill>
            <a:ln>
              <a:noFill/>
            </a:ln>
          </p:spPr>
          <p:txBody>
            <a:bodyPr wrap="square" rtlCol="0">
              <a:spAutoFit/>
            </a:bodyPr>
            <a:lstStyle/>
            <a:p>
              <a:endParaRPr lang="en-US" sz="1000" dirty="0"/>
            </a:p>
          </p:txBody>
        </p:sp>
      </p:grpSp>
      <p:grpSp>
        <p:nvGrpSpPr>
          <p:cNvPr id="39" name="Group 38"/>
          <p:cNvGrpSpPr/>
          <p:nvPr/>
        </p:nvGrpSpPr>
        <p:grpSpPr>
          <a:xfrm>
            <a:off x="6132996" y="1272734"/>
            <a:ext cx="4139975" cy="2504135"/>
            <a:chOff x="2594776" y="1809611"/>
            <a:chExt cx="13254508" cy="8818937"/>
          </a:xfrm>
        </p:grpSpPr>
        <p:pic>
          <p:nvPicPr>
            <p:cNvPr id="40" name="Picture 39" descr="macbook pro.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4776" y="1809611"/>
              <a:ext cx="13254508" cy="8818937"/>
            </a:xfrm>
            <a:prstGeom prst="rect">
              <a:avLst/>
            </a:prstGeom>
          </p:spPr>
        </p:pic>
        <p:sp>
          <p:nvSpPr>
            <p:cNvPr id="41" name="TextBox 40"/>
            <p:cNvSpPr txBox="1"/>
            <p:nvPr/>
          </p:nvSpPr>
          <p:spPr>
            <a:xfrm>
              <a:off x="8517965" y="9642716"/>
              <a:ext cx="1581648" cy="246221"/>
            </a:xfrm>
            <a:prstGeom prst="rect">
              <a:avLst/>
            </a:prstGeom>
            <a:solidFill>
              <a:srgbClr val="000000"/>
            </a:solidFill>
            <a:ln>
              <a:noFill/>
            </a:ln>
          </p:spPr>
          <p:txBody>
            <a:bodyPr wrap="square" rtlCol="0">
              <a:spAutoFit/>
            </a:bodyPr>
            <a:lstStyle/>
            <a:p>
              <a:endParaRPr lang="en-US" sz="1000" dirty="0"/>
            </a:p>
          </p:txBody>
        </p:sp>
      </p:grpSp>
      <p:grpSp>
        <p:nvGrpSpPr>
          <p:cNvPr id="42" name="Group 41"/>
          <p:cNvGrpSpPr/>
          <p:nvPr/>
        </p:nvGrpSpPr>
        <p:grpSpPr>
          <a:xfrm>
            <a:off x="6132996" y="3885553"/>
            <a:ext cx="4139975" cy="2504135"/>
            <a:chOff x="2594776" y="1809611"/>
            <a:chExt cx="13254508" cy="8818937"/>
          </a:xfrm>
        </p:grpSpPr>
        <p:pic>
          <p:nvPicPr>
            <p:cNvPr id="43" name="Picture 42" descr="macbook pro.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4776" y="1809611"/>
              <a:ext cx="13254508" cy="8818937"/>
            </a:xfrm>
            <a:prstGeom prst="rect">
              <a:avLst/>
            </a:prstGeom>
          </p:spPr>
        </p:pic>
        <p:sp>
          <p:nvSpPr>
            <p:cNvPr id="44" name="TextBox 43"/>
            <p:cNvSpPr txBox="1"/>
            <p:nvPr/>
          </p:nvSpPr>
          <p:spPr>
            <a:xfrm>
              <a:off x="8517965" y="9642716"/>
              <a:ext cx="1581648" cy="246221"/>
            </a:xfrm>
            <a:prstGeom prst="rect">
              <a:avLst/>
            </a:prstGeom>
            <a:solidFill>
              <a:srgbClr val="000000"/>
            </a:solidFill>
            <a:ln>
              <a:noFill/>
            </a:ln>
          </p:spPr>
          <p:txBody>
            <a:bodyPr wrap="square" rtlCol="0">
              <a:spAutoFit/>
            </a:bodyPr>
            <a:lstStyle/>
            <a:p>
              <a:endParaRPr lang="en-US" sz="1000" dirty="0"/>
            </a:p>
          </p:txBody>
        </p:sp>
      </p:grpSp>
      <p:sp>
        <p:nvSpPr>
          <p:cNvPr id="19" name="Title 1">
            <a:extLst>
              <a:ext uri="{FF2B5EF4-FFF2-40B4-BE49-F238E27FC236}">
                <a16:creationId xmlns:a16="http://schemas.microsoft.com/office/drawing/2014/main" id="{4E023FA5-4350-439C-99E4-48F1FB51FCBE}"/>
              </a:ext>
            </a:extLst>
          </p:cNvPr>
          <p:cNvSpPr>
            <a:spLocks noGrp="1"/>
          </p:cNvSpPr>
          <p:nvPr>
            <p:ph type="title" idx="4294967295"/>
          </p:nvPr>
        </p:nvSpPr>
        <p:spPr>
          <a:xfrm>
            <a:off x="482600" y="7938"/>
            <a:ext cx="11709400" cy="1325562"/>
          </a:xfrm>
        </p:spPr>
        <p:txBody>
          <a:bodyPr>
            <a:normAutofit/>
          </a:bodyPr>
          <a:lstStyle/>
          <a:p>
            <a:r>
              <a:rPr lang="es-US" sz="3200" b="1" dirty="0">
                <a:solidFill>
                  <a:schemeClr val="tx2"/>
                </a:solidFill>
              </a:rPr>
              <a:t>Incursione en un SOC Virtual, </a:t>
            </a:r>
            <a:r>
              <a:rPr lang="es-US" sz="3200" b="1" dirty="0">
                <a:solidFill>
                  <a:srgbClr val="FFC000"/>
                </a:solidFill>
              </a:rPr>
              <a:t>en cualquier momento, en cualquier lugar</a:t>
            </a:r>
            <a:endParaRPr lang="es-US" sz="3200" dirty="0">
              <a:solidFill>
                <a:srgbClr val="FFC000"/>
              </a:solidFill>
            </a:endParaRPr>
          </a:p>
        </p:txBody>
      </p:sp>
      <p:cxnSp>
        <p:nvCxnSpPr>
          <p:cNvPr id="63" name="Straight Connector 62">
            <a:extLst>
              <a:ext uri="{FF2B5EF4-FFF2-40B4-BE49-F238E27FC236}">
                <a16:creationId xmlns:a16="http://schemas.microsoft.com/office/drawing/2014/main" id="{DE76B7B9-8742-6543-99E3-31C8182E20C4}"/>
              </a:ext>
            </a:extLst>
          </p:cNvPr>
          <p:cNvCxnSpPr/>
          <p:nvPr/>
        </p:nvCxnSpPr>
        <p:spPr>
          <a:xfrm>
            <a:off x="563563" y="1153905"/>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0B342D0-1DA5-4BD3-B2D6-6169880BE3BD}"/>
              </a:ext>
            </a:extLst>
          </p:cNvPr>
          <p:cNvSpPr txBox="1"/>
          <p:nvPr/>
        </p:nvSpPr>
        <p:spPr>
          <a:xfrm>
            <a:off x="4384512" y="2159056"/>
            <a:ext cx="1711488" cy="954107"/>
          </a:xfrm>
          <a:prstGeom prst="rect">
            <a:avLst/>
          </a:prstGeom>
          <a:noFill/>
        </p:spPr>
        <p:txBody>
          <a:bodyPr wrap="square" rtlCol="0">
            <a:spAutoFit/>
          </a:bodyPr>
          <a:lstStyle/>
          <a:p>
            <a:pPr lvl="0">
              <a:defRPr/>
            </a:pPr>
            <a:r>
              <a:rPr lang="en-US" sz="1400" b="1" dirty="0">
                <a:solidFill>
                  <a:prstClr val="black"/>
                </a:solidFill>
              </a:rPr>
              <a:t>Browse the Marketplace and </a:t>
            </a:r>
            <a:r>
              <a:rPr lang="en-US" sz="1400" b="1" dirty="0">
                <a:solidFill>
                  <a:srgbClr val="FFC000"/>
                </a:solidFill>
              </a:rPr>
              <a:t>Select Your Scenario </a:t>
            </a:r>
          </a:p>
        </p:txBody>
      </p:sp>
      <p:sp>
        <p:nvSpPr>
          <p:cNvPr id="50" name="TextBox 49">
            <a:extLst>
              <a:ext uri="{FF2B5EF4-FFF2-40B4-BE49-F238E27FC236}">
                <a16:creationId xmlns:a16="http://schemas.microsoft.com/office/drawing/2014/main" id="{6D4110E2-EA7D-4077-B374-CE1BD9780D6D}"/>
              </a:ext>
            </a:extLst>
          </p:cNvPr>
          <p:cNvSpPr txBox="1"/>
          <p:nvPr/>
        </p:nvSpPr>
        <p:spPr>
          <a:xfrm>
            <a:off x="10185894" y="2161958"/>
            <a:ext cx="1416826"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Select </a:t>
            </a:r>
            <a:r>
              <a:rPr kumimoji="0" lang="en-US" sz="1400" b="1" i="0" u="none" strike="noStrike" kern="1200" cap="none" spc="0" normalizeH="0" baseline="0" noProof="0" dirty="0">
                <a:ln>
                  <a:noFill/>
                </a:ln>
                <a:solidFill>
                  <a:srgbClr val="FFC000"/>
                </a:solidFill>
                <a:effectLst/>
                <a:uLnTx/>
                <a:uFillTx/>
                <a:latin typeface="Open Sans"/>
                <a:ea typeface="+mn-ea"/>
                <a:cs typeface="+mn-cs"/>
              </a:rPr>
              <a:t>Network </a:t>
            </a:r>
            <a:br>
              <a:rPr kumimoji="0" lang="en-US" sz="1400" b="1" i="0" u="none" strike="noStrike" kern="1200" cap="none" spc="0" normalizeH="0" baseline="0" noProof="0" dirty="0">
                <a:ln>
                  <a:noFill/>
                </a:ln>
                <a:solidFill>
                  <a:srgbClr val="FFC000"/>
                </a:solidFill>
                <a:effectLst/>
                <a:uLnTx/>
                <a:uFillTx/>
                <a:latin typeface="Open Sans"/>
                <a:ea typeface="+mn-ea"/>
                <a:cs typeface="+mn-cs"/>
              </a:rPr>
            </a:br>
            <a:r>
              <a:rPr kumimoji="0" lang="en-US" sz="1400" b="1" i="0" u="none" strike="noStrike" kern="1200" cap="none" spc="0" normalizeH="0" baseline="0" noProof="0" dirty="0">
                <a:ln>
                  <a:noFill/>
                </a:ln>
                <a:solidFill>
                  <a:srgbClr val="FFC000"/>
                </a:solidFill>
                <a:effectLst/>
                <a:uLnTx/>
                <a:uFillTx/>
                <a:latin typeface="Open Sans"/>
                <a:ea typeface="+mn-ea"/>
                <a:cs typeface="+mn-cs"/>
              </a:rPr>
              <a:t>and Security Tools</a:t>
            </a:r>
            <a:endParaRPr kumimoji="0" lang="en-US" sz="1400" b="1" i="0" u="none" strike="noStrike" kern="1200" cap="none" spc="0" normalizeH="0" noProof="0" dirty="0">
              <a:ln>
                <a:noFill/>
              </a:ln>
              <a:solidFill>
                <a:srgbClr val="FFC000"/>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id="{E660D826-CA0B-4B7D-B271-18C8ED5B81C9}"/>
              </a:ext>
            </a:extLst>
          </p:cNvPr>
          <p:cNvSpPr txBox="1"/>
          <p:nvPr/>
        </p:nvSpPr>
        <p:spPr>
          <a:xfrm>
            <a:off x="10181907" y="4919393"/>
            <a:ext cx="169513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Open Sans"/>
              </a:rPr>
              <a:t>Join on Time and </a:t>
            </a:r>
            <a:br>
              <a:rPr lang="en-US" sz="1400" b="1" dirty="0">
                <a:solidFill>
                  <a:prstClr val="black"/>
                </a:solidFill>
                <a:latin typeface="Open Sans"/>
              </a:rPr>
            </a:br>
            <a:r>
              <a:rPr lang="en-US" sz="1400" b="1" dirty="0">
                <a:solidFill>
                  <a:srgbClr val="FFC000"/>
                </a:solidFill>
                <a:latin typeface="Open Sans"/>
              </a:rPr>
              <a:t>Start Training</a:t>
            </a:r>
            <a:endParaRPr kumimoji="0" lang="en-US" sz="1400" b="1" i="0" u="none" strike="noStrike" kern="1200" cap="none" spc="0" normalizeH="0" noProof="0" dirty="0">
              <a:ln>
                <a:noFill/>
              </a:ln>
              <a:solidFill>
                <a:srgbClr val="FFC000"/>
              </a:solidFill>
              <a:effectLst/>
              <a:uLnTx/>
              <a:uFillTx/>
              <a:latin typeface="Open Sans"/>
            </a:endParaRPr>
          </a:p>
        </p:txBody>
      </p:sp>
      <p:grpSp>
        <p:nvGrpSpPr>
          <p:cNvPr id="2" name="Group 1"/>
          <p:cNvGrpSpPr/>
          <p:nvPr/>
        </p:nvGrpSpPr>
        <p:grpSpPr>
          <a:xfrm>
            <a:off x="482600" y="1272734"/>
            <a:ext cx="4139975" cy="4808130"/>
            <a:chOff x="769151" y="1272734"/>
            <a:chExt cx="4139975" cy="4808130"/>
          </a:xfrm>
        </p:grpSpPr>
        <p:grpSp>
          <p:nvGrpSpPr>
            <p:cNvPr id="22" name="Group 21"/>
            <p:cNvGrpSpPr/>
            <p:nvPr/>
          </p:nvGrpSpPr>
          <p:grpSpPr>
            <a:xfrm>
              <a:off x="769151" y="1272734"/>
              <a:ext cx="4139975" cy="2504135"/>
              <a:chOff x="2594776" y="1809611"/>
              <a:chExt cx="13254508" cy="8818937"/>
            </a:xfrm>
          </p:grpSpPr>
          <p:pic>
            <p:nvPicPr>
              <p:cNvPr id="23" name="Picture 22" descr="macbook pro.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4776" y="1809611"/>
                <a:ext cx="13254508" cy="8818937"/>
              </a:xfrm>
              <a:prstGeom prst="rect">
                <a:avLst/>
              </a:prstGeom>
            </p:spPr>
          </p:pic>
          <p:sp>
            <p:nvSpPr>
              <p:cNvPr id="29" name="TextBox 28"/>
              <p:cNvSpPr txBox="1"/>
              <p:nvPr/>
            </p:nvSpPr>
            <p:spPr>
              <a:xfrm>
                <a:off x="8517965" y="9642716"/>
                <a:ext cx="1581648" cy="246221"/>
              </a:xfrm>
              <a:prstGeom prst="rect">
                <a:avLst/>
              </a:prstGeom>
              <a:solidFill>
                <a:srgbClr val="000000"/>
              </a:solidFill>
              <a:ln>
                <a:noFill/>
              </a:ln>
            </p:spPr>
            <p:txBody>
              <a:bodyPr wrap="square" rtlCol="0">
                <a:spAutoFit/>
              </a:bodyPr>
              <a:lstStyle/>
              <a:p>
                <a:endParaRPr lang="en-US" sz="1000" dirty="0"/>
              </a:p>
            </p:txBody>
          </p:sp>
        </p:grpSp>
        <p:sp>
          <p:nvSpPr>
            <p:cNvPr id="53" name="TextBox 52"/>
            <p:cNvSpPr txBox="1"/>
            <p:nvPr/>
          </p:nvSpPr>
          <p:spPr>
            <a:xfrm>
              <a:off x="4017878" y="6008612"/>
              <a:ext cx="511239" cy="72252"/>
            </a:xfrm>
            <a:prstGeom prst="rect">
              <a:avLst/>
            </a:prstGeom>
            <a:solidFill>
              <a:srgbClr val="000000"/>
            </a:solidFill>
            <a:ln>
              <a:noFill/>
            </a:ln>
          </p:spPr>
          <p:txBody>
            <a:bodyPr wrap="square" rtlCol="0">
              <a:spAutoFit/>
            </a:bodyPr>
            <a:lstStyle/>
            <a:p>
              <a:endParaRPr lang="en-US" sz="1000" dirty="0"/>
            </a:p>
          </p:txBody>
        </p:sp>
      </p:grpSp>
      <p:sp>
        <p:nvSpPr>
          <p:cNvPr id="52" name="TextBox 51">
            <a:extLst>
              <a:ext uri="{FF2B5EF4-FFF2-40B4-BE49-F238E27FC236}">
                <a16:creationId xmlns:a16="http://schemas.microsoft.com/office/drawing/2014/main" id="{E0B342D0-1DA5-4BD3-B2D6-6169880BE3BD}"/>
              </a:ext>
            </a:extLst>
          </p:cNvPr>
          <p:cNvSpPr txBox="1"/>
          <p:nvPr/>
        </p:nvSpPr>
        <p:spPr>
          <a:xfrm>
            <a:off x="4384512" y="4912416"/>
            <a:ext cx="1498128" cy="523220"/>
          </a:xfrm>
          <a:prstGeom prst="rect">
            <a:avLst/>
          </a:prstGeom>
          <a:noFill/>
        </p:spPr>
        <p:txBody>
          <a:bodyPr wrap="square" rtlCol="0">
            <a:spAutoFit/>
          </a:bodyPr>
          <a:lstStyle/>
          <a:p>
            <a:pPr lvl="0">
              <a:defRPr/>
            </a:pPr>
            <a:r>
              <a:rPr lang="en-US" sz="1400" b="1" dirty="0">
                <a:solidFill>
                  <a:prstClr val="black"/>
                </a:solidFill>
              </a:rPr>
              <a:t>Book Your </a:t>
            </a:r>
            <a:r>
              <a:rPr lang="en-US" sz="1400" b="1" dirty="0">
                <a:solidFill>
                  <a:srgbClr val="FFC000"/>
                </a:solidFill>
              </a:rPr>
              <a:t>Time Slot </a:t>
            </a:r>
          </a:p>
        </p:txBody>
      </p:sp>
      <p:pic>
        <p:nvPicPr>
          <p:cNvPr id="33" name="Picture 32" descr="A screenshot of a computer&#10;&#10;Description automatically generated">
            <a:extLst>
              <a:ext uri="{FF2B5EF4-FFF2-40B4-BE49-F238E27FC236}">
                <a16:creationId xmlns:a16="http://schemas.microsoft.com/office/drawing/2014/main" id="{9C31D4F3-C159-4C30-9911-92FB824EEE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
          <a:stretch/>
        </p:blipFill>
        <p:spPr>
          <a:xfrm>
            <a:off x="872613" y="1558617"/>
            <a:ext cx="3373748" cy="1911658"/>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D78F76B3-353F-476B-B3F2-2690DDB543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27589" y="1560187"/>
            <a:ext cx="3362739" cy="1910087"/>
          </a:xfrm>
          <a:prstGeom prst="rect">
            <a:avLst/>
          </a:prstGeom>
          <a:effectLst>
            <a:outerShdw blurRad="50800" dist="38100" dir="2700000" algn="tl" rotWithShape="0">
              <a:prstClr val="black">
                <a:alpha val="40000"/>
              </a:prstClr>
            </a:outerShdw>
          </a:effectLst>
        </p:spPr>
      </p:pic>
      <p:pic>
        <p:nvPicPr>
          <p:cNvPr id="35" name="Picture 34" descr="A screenshot of a computer screen&#10;&#10;Description automatically generated">
            <a:extLst>
              <a:ext uri="{FF2B5EF4-FFF2-40B4-BE49-F238E27FC236}">
                <a16:creationId xmlns:a16="http://schemas.microsoft.com/office/drawing/2014/main" id="{27FA25B7-E864-49DF-93B4-73DADAAD66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5009" y="4176712"/>
            <a:ext cx="3365034" cy="1873178"/>
          </a:xfrm>
          <a:prstGeom prst="rect">
            <a:avLst/>
          </a:prstGeom>
          <a:effectLst>
            <a:outerShdw blurRad="50800" dist="38100" dir="2700000" algn="tl" rotWithShape="0">
              <a:prstClr val="black">
                <a:alpha val="40000"/>
              </a:prstClr>
            </a:outerShdw>
          </a:effectLst>
        </p:spPr>
      </p:pic>
      <p:sp>
        <p:nvSpPr>
          <p:cNvPr id="31" name="Oval 30">
            <a:extLst>
              <a:ext uri="{FF2B5EF4-FFF2-40B4-BE49-F238E27FC236}">
                <a16:creationId xmlns:a16="http://schemas.microsoft.com/office/drawing/2014/main" id="{DE386E2B-85B4-45A3-8E05-CD9700971511}"/>
              </a:ext>
            </a:extLst>
          </p:cNvPr>
          <p:cNvSpPr/>
          <p:nvPr/>
        </p:nvSpPr>
        <p:spPr>
          <a:xfrm>
            <a:off x="492760" y="1601649"/>
            <a:ext cx="576000" cy="579120"/>
          </a:xfrm>
          <a:prstGeom prst="ellipse">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x-none" b="1" dirty="0"/>
          </a:p>
        </p:txBody>
      </p:sp>
      <p:sp>
        <p:nvSpPr>
          <p:cNvPr id="49" name="Oval 48">
            <a:extLst>
              <a:ext uri="{FF2B5EF4-FFF2-40B4-BE49-F238E27FC236}">
                <a16:creationId xmlns:a16="http://schemas.microsoft.com/office/drawing/2014/main" id="{DE386E2B-85B4-45A3-8E05-CD9700971511}"/>
              </a:ext>
            </a:extLst>
          </p:cNvPr>
          <p:cNvSpPr/>
          <p:nvPr/>
        </p:nvSpPr>
        <p:spPr>
          <a:xfrm>
            <a:off x="6233160" y="1601649"/>
            <a:ext cx="576000" cy="579120"/>
          </a:xfrm>
          <a:prstGeom prst="ellipse">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t>2</a:t>
            </a:r>
            <a:endParaRPr lang="x-none" b="1" dirty="0"/>
          </a:p>
        </p:txBody>
      </p:sp>
      <p:sp>
        <p:nvSpPr>
          <p:cNvPr id="47" name="Oval 46">
            <a:extLst>
              <a:ext uri="{FF2B5EF4-FFF2-40B4-BE49-F238E27FC236}">
                <a16:creationId xmlns:a16="http://schemas.microsoft.com/office/drawing/2014/main" id="{DE386E2B-85B4-45A3-8E05-CD9700971511}"/>
              </a:ext>
            </a:extLst>
          </p:cNvPr>
          <p:cNvSpPr/>
          <p:nvPr/>
        </p:nvSpPr>
        <p:spPr>
          <a:xfrm>
            <a:off x="492760" y="4366127"/>
            <a:ext cx="576000" cy="579120"/>
          </a:xfrm>
          <a:prstGeom prst="ellipse">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t>3</a:t>
            </a:r>
            <a:endParaRPr lang="x-none" b="1" dirty="0"/>
          </a:p>
        </p:txBody>
      </p:sp>
      <p:pic>
        <p:nvPicPr>
          <p:cNvPr id="4" name="Picture 3" descr="A screenshot of a social media post&#10;&#10;Description automatically generated">
            <a:extLst>
              <a:ext uri="{FF2B5EF4-FFF2-40B4-BE49-F238E27FC236}">
                <a16:creationId xmlns:a16="http://schemas.microsoft.com/office/drawing/2014/main" id="{ACDF2340-608D-40BE-8496-C4E9C56C6B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2064" y="4164990"/>
            <a:ext cx="3338264" cy="2014685"/>
          </a:xfrm>
          <a:prstGeom prst="rect">
            <a:avLst/>
          </a:prstGeom>
        </p:spPr>
      </p:pic>
      <p:sp>
        <p:nvSpPr>
          <p:cNvPr id="51" name="Oval 50">
            <a:extLst>
              <a:ext uri="{FF2B5EF4-FFF2-40B4-BE49-F238E27FC236}">
                <a16:creationId xmlns:a16="http://schemas.microsoft.com/office/drawing/2014/main" id="{DE386E2B-85B4-45A3-8E05-CD9700971511}"/>
              </a:ext>
            </a:extLst>
          </p:cNvPr>
          <p:cNvSpPr/>
          <p:nvPr/>
        </p:nvSpPr>
        <p:spPr>
          <a:xfrm>
            <a:off x="6233160" y="4366127"/>
            <a:ext cx="576000" cy="579120"/>
          </a:xfrm>
          <a:prstGeom prst="ellipse">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t>4</a:t>
            </a:r>
            <a:endParaRPr lang="x-none" b="1" dirty="0"/>
          </a:p>
        </p:txBody>
      </p:sp>
    </p:spTree>
    <p:extLst>
      <p:ext uri="{BB962C8B-B14F-4D97-AF65-F5344CB8AC3E}">
        <p14:creationId xmlns:p14="http://schemas.microsoft.com/office/powerpoint/2010/main" val="423832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89EED5B-87FD-7146-9F59-F300D36EC65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solidFill>
            <a:schemeClr val="bg1">
              <a:lumMod val="75000"/>
            </a:schemeClr>
          </a:solidFill>
        </p:spPr>
      </p:pic>
      <p:sp>
        <p:nvSpPr>
          <p:cNvPr id="1826" name="Rectangle"/>
          <p:cNvSpPr/>
          <p:nvPr/>
        </p:nvSpPr>
        <p:spPr>
          <a:xfrm>
            <a:off x="0" y="0"/>
            <a:ext cx="12192000" cy="6858000"/>
          </a:xfrm>
          <a:prstGeom prst="rect">
            <a:avLst/>
          </a:prstGeom>
          <a:solidFill>
            <a:schemeClr val="accent1">
              <a:lumMod val="60000"/>
              <a:lumOff val="40000"/>
              <a:alpha val="7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828" name="Break Slide"/>
          <p:cNvSpPr txBox="1"/>
          <p:nvPr/>
        </p:nvSpPr>
        <p:spPr>
          <a:xfrm>
            <a:off x="1202664" y="4373860"/>
            <a:ext cx="4774569" cy="15388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0000" b="0">
                <a:solidFill>
                  <a:srgbClr val="F7F9FF"/>
                </a:solidFill>
                <a:latin typeface="Roboto Black"/>
                <a:ea typeface="Roboto Black"/>
                <a:cs typeface="Roboto Black"/>
                <a:sym typeface="Roboto Black"/>
              </a:defRPr>
            </a:lvl1pPr>
          </a:lstStyle>
          <a:p>
            <a:r>
              <a:rPr lang="vi-VN" sz="10000" dirty="0"/>
              <a:t>Gracias!</a:t>
            </a:r>
            <a:endParaRPr sz="10000" dirty="0"/>
          </a:p>
        </p:txBody>
      </p:sp>
      <p:sp>
        <p:nvSpPr>
          <p:cNvPr id="1830" name="If I had asked people what…"/>
          <p:cNvSpPr txBox="1"/>
          <p:nvPr/>
        </p:nvSpPr>
        <p:spPr>
          <a:xfrm>
            <a:off x="1270463" y="1144124"/>
            <a:ext cx="2579633" cy="35907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4000" b="0">
                <a:solidFill>
                  <a:srgbClr val="F7F9FF"/>
                </a:solidFill>
                <a:latin typeface="Roboto Light"/>
                <a:ea typeface="Roboto Light"/>
                <a:cs typeface="Roboto Light"/>
                <a:sym typeface="Roboto Light"/>
              </a:defRPr>
            </a:pPr>
            <a:r>
              <a:rPr lang="en-US" sz="2000" dirty="0"/>
              <a:t>Alguna pregunta final?</a:t>
            </a:r>
            <a:endParaRPr sz="2000" dirty="0"/>
          </a:p>
        </p:txBody>
      </p:sp>
      <p:pic>
        <p:nvPicPr>
          <p:cNvPr id="9" name="Picture 4" descr="Image result for Q&amp;A png">
            <a:extLst>
              <a:ext uri="{FF2B5EF4-FFF2-40B4-BE49-F238E27FC236}">
                <a16:creationId xmlns:a16="http://schemas.microsoft.com/office/drawing/2014/main" id="{8451F81C-75A8-433B-8505-58103ACAA1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3384" y="1582388"/>
            <a:ext cx="2088792" cy="896788"/>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Shape">
            <a:hlinkClick r:id="rId5" action="ppaction://hlinksldjump"/>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noFill/>
          <a:ln w="6350" cap="flat" cmpd="sng" algn="ctr">
            <a:solidFill>
              <a:srgbClr val="ED7D31"/>
            </a:solidFill>
            <a:prstDash val="solid"/>
            <a:miter lim="800000"/>
          </a:ln>
          <a:effectLst>
            <a:outerShdw blurRad="50800" dist="38100" dir="8100000" algn="tr" rotWithShape="0">
              <a:prstClr val="black">
                <a:alpha val="40000"/>
              </a:prstClr>
            </a:outerShdw>
          </a:effectLst>
        </p:spPr>
        <p:txBody>
          <a:bodyPr wrap="square" lIns="19050" tIns="19050" rIns="19050" bIns="19050" numCol="1" anchor="ctr">
            <a:noAutofit/>
          </a:bodyPr>
          <a:lstStyle/>
          <a:p>
            <a:pPr marL="0" marR="0" lvl="0" indent="0" defTabSz="228600" eaLnBrk="1" fontAlgn="auto" latinLnBrk="0" hangingPunct="1">
              <a:lnSpc>
                <a:spcPct val="100000"/>
              </a:lnSpc>
              <a:spcBef>
                <a:spcPts val="0"/>
              </a:spcBef>
              <a:spcAft>
                <a:spcPts val="0"/>
              </a:spcAft>
              <a:buClrTx/>
              <a:buSzTx/>
              <a:buFontTx/>
              <a:buNone/>
              <a:tabLst/>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pic>
        <p:nvPicPr>
          <p:cNvPr id="3" name="Picture 2">
            <a:extLst>
              <a:ext uri="{FF2B5EF4-FFF2-40B4-BE49-F238E27FC236}">
                <a16:creationId xmlns:a16="http://schemas.microsoft.com/office/drawing/2014/main" id="{3A3E26F3-2B46-4C7F-B817-0186097A0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0928" y="4910544"/>
            <a:ext cx="4774569" cy="746026"/>
          </a:xfrm>
          <a:prstGeom prst="rect">
            <a:avLst/>
          </a:prstGeom>
        </p:spPr>
      </p:pic>
    </p:spTree>
    <p:extLst>
      <p:ext uri="{BB962C8B-B14F-4D97-AF65-F5344CB8AC3E}">
        <p14:creationId xmlns:p14="http://schemas.microsoft.com/office/powerpoint/2010/main" val="17896172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327"/>
          <p:cNvSpPr txBox="1"/>
          <p:nvPr/>
        </p:nvSpPr>
        <p:spPr>
          <a:xfrm>
            <a:off x="1142999" y="598645"/>
            <a:ext cx="3804709" cy="7670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nSpc>
                <a:spcPct val="90000"/>
              </a:lnSpc>
              <a:defRPr sz="2000" spc="239">
                <a:solidFill>
                  <a:srgbClr val="1F1320"/>
                </a:solidFill>
                <a:latin typeface="DIN Pro Medium"/>
                <a:ea typeface="DIN Pro Medium"/>
                <a:cs typeface="DIN Pro Medium"/>
                <a:sym typeface="DIN Pro Medium"/>
              </a:defRPr>
            </a:lvl1pPr>
          </a:lstStyle>
          <a:p>
            <a:pPr>
              <a:defRPr spc="340"/>
            </a:pPr>
            <a:r>
              <a:rPr lang="en-US" sz="2400" spc="300" dirty="0">
                <a:solidFill>
                  <a:srgbClr val="41536C"/>
                </a:solidFill>
                <a:ea typeface="Roboto" panose="02000000000000000000" pitchFamily="2" charset="0"/>
              </a:rPr>
              <a:t>ORCHESTRA</a:t>
            </a:r>
          </a:p>
          <a:p>
            <a:pPr>
              <a:defRPr spc="340"/>
            </a:pPr>
            <a:r>
              <a:rPr lang="en-US" sz="2400" spc="300" dirty="0">
                <a:solidFill>
                  <a:srgbClr val="41536C"/>
                </a:solidFill>
                <a:ea typeface="Roboto" panose="02000000000000000000" pitchFamily="2" charset="0"/>
              </a:rPr>
              <a:t>Resumen</a:t>
            </a:r>
          </a:p>
        </p:txBody>
      </p:sp>
      <p:pic>
        <p:nvPicPr>
          <p:cNvPr id="229" name="image7.png" descr="image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350" y="403415"/>
            <a:ext cx="819150" cy="1100394"/>
          </a:xfrm>
          <a:prstGeom prst="rect">
            <a:avLst/>
          </a:prstGeom>
          <a:ln w="12700">
            <a:miter lim="400000"/>
          </a:ln>
        </p:spPr>
      </p:pic>
      <p:sp>
        <p:nvSpPr>
          <p:cNvPr id="37" name="Kryon Locations">
            <a:extLst>
              <a:ext uri="{FF2B5EF4-FFF2-40B4-BE49-F238E27FC236}">
                <a16:creationId xmlns:a16="http://schemas.microsoft.com/office/drawing/2014/main" id="{B1489FC3-80A4-864E-9C8F-37AB84FB82A6}"/>
              </a:ext>
            </a:extLst>
          </p:cNvPr>
          <p:cNvSpPr txBox="1"/>
          <p:nvPr/>
        </p:nvSpPr>
        <p:spPr>
          <a:xfrm>
            <a:off x="7602818" y="2970852"/>
            <a:ext cx="2643569" cy="24519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latin typeface="Roboto Black" panose="02000000000000000000" pitchFamily="2" charset="0"/>
                <a:ea typeface="Roboto Black" panose="02000000000000000000" pitchFamily="2" charset="0"/>
              </a:rPr>
              <a:t>Orchestra </a:t>
            </a:r>
            <a:r>
              <a:rPr sz="1400" b="1" dirty="0">
                <a:latin typeface="Roboto Black" panose="02000000000000000000" pitchFamily="2" charset="0"/>
                <a:ea typeface="Roboto Black" panose="02000000000000000000" pitchFamily="2" charset="0"/>
              </a:rPr>
              <a:t> Locations</a:t>
            </a:r>
          </a:p>
        </p:txBody>
      </p:sp>
      <p:grpSp>
        <p:nvGrpSpPr>
          <p:cNvPr id="43" name="Group 42">
            <a:extLst>
              <a:ext uri="{FF2B5EF4-FFF2-40B4-BE49-F238E27FC236}">
                <a16:creationId xmlns:a16="http://schemas.microsoft.com/office/drawing/2014/main" id="{5AED023A-E9A8-D14A-A88F-FB492F59E00C}"/>
              </a:ext>
            </a:extLst>
          </p:cNvPr>
          <p:cNvGrpSpPr/>
          <p:nvPr/>
        </p:nvGrpSpPr>
        <p:grpSpPr>
          <a:xfrm>
            <a:off x="8588525" y="3428178"/>
            <a:ext cx="1809189" cy="553996"/>
            <a:chOff x="4551132" y="2525420"/>
            <a:chExt cx="1809189" cy="553996"/>
          </a:xfrm>
        </p:grpSpPr>
        <p:sp>
          <p:nvSpPr>
            <p:cNvPr id="52" name="TextBox 51">
              <a:extLst>
                <a:ext uri="{FF2B5EF4-FFF2-40B4-BE49-F238E27FC236}">
                  <a16:creationId xmlns:a16="http://schemas.microsoft.com/office/drawing/2014/main" id="{4D489662-5EF6-0845-B615-F12B1C0426E5}"/>
                </a:ext>
              </a:extLst>
            </p:cNvPr>
            <p:cNvSpPr txBox="1"/>
            <p:nvPr/>
          </p:nvSpPr>
          <p:spPr>
            <a:xfrm>
              <a:off x="4551132" y="2533370"/>
              <a:ext cx="724051" cy="353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12750" rtl="0" fontAlgn="auto" latinLnBrk="0" hangingPunct="0">
                <a:lnSpc>
                  <a:spcPct val="100000"/>
                </a:lnSpc>
                <a:spcBef>
                  <a:spcPts val="0"/>
                </a:spcBef>
                <a:spcAft>
                  <a:spcPts val="0"/>
                </a:spcAft>
                <a:buClrTx/>
                <a:buSzTx/>
                <a:buFontTx/>
                <a:buNone/>
                <a:tabLst/>
              </a:pPr>
              <a:r>
                <a:rPr lang="en-GB" sz="1100" b="1" dirty="0">
                  <a:solidFill>
                    <a:srgbClr val="2D3F4E"/>
                  </a:solidFill>
                  <a:latin typeface="Roboto" panose="02000000000000000000" pitchFamily="2" charset="0"/>
                  <a:ea typeface="Roboto" panose="02000000000000000000" pitchFamily="2" charset="0"/>
                  <a:cs typeface="Arial"/>
                  <a:sym typeface="Arial"/>
                </a:rPr>
                <a:t>Europe</a:t>
              </a:r>
              <a:r>
                <a:rPr kumimoji="0" lang="en-GB" sz="1100" b="1" i="0" u="none" strike="noStrike" cap="none" spc="0" normalizeH="0" baseline="0" dirty="0">
                  <a:ln>
                    <a:noFill/>
                  </a:ln>
                  <a:solidFill>
                    <a:srgbClr val="2D3F4E"/>
                  </a:solidFill>
                  <a:effectLst/>
                  <a:uFillTx/>
                  <a:latin typeface="Roboto" panose="02000000000000000000" pitchFamily="2" charset="0"/>
                  <a:ea typeface="Roboto" panose="02000000000000000000" pitchFamily="2" charset="0"/>
                  <a:cs typeface="Arial"/>
                  <a:sym typeface="Arial"/>
                </a:rPr>
                <a:t> </a:t>
              </a:r>
              <a:endParaRPr kumimoji="0" lang="en-GB" sz="1200" b="1" i="0" u="none" strike="noStrike" cap="none" spc="0" normalizeH="0" baseline="0" dirty="0">
                <a:ln>
                  <a:noFill/>
                </a:ln>
                <a:solidFill>
                  <a:srgbClr val="2D3F4E"/>
                </a:solidFill>
                <a:effectLst/>
                <a:uFillTx/>
                <a:latin typeface="Roboto" panose="02000000000000000000" pitchFamily="2" charset="0"/>
                <a:ea typeface="Roboto" panose="02000000000000000000" pitchFamily="2" charset="0"/>
                <a:cs typeface="Arial"/>
                <a:sym typeface="Arial"/>
              </a:endParaRPr>
            </a:p>
            <a:p>
              <a:pPr marL="0" marR="0" indent="0" algn="l" defTabSz="412750" rtl="0" fontAlgn="auto" latinLnBrk="0" hangingPunct="0">
                <a:lnSpc>
                  <a:spcPct val="100000"/>
                </a:lnSpc>
                <a:spcBef>
                  <a:spcPts val="0"/>
                </a:spcBef>
                <a:spcAft>
                  <a:spcPts val="0"/>
                </a:spcAft>
                <a:buClrTx/>
                <a:buSzTx/>
                <a:buFontTx/>
                <a:buNone/>
                <a:tabLst/>
              </a:pPr>
              <a:r>
                <a:rPr lang="en-GB" sz="600" dirty="0">
                  <a:latin typeface="Roboto" panose="02000000000000000000" pitchFamily="2" charset="0"/>
                  <a:ea typeface="Roboto" panose="02000000000000000000" pitchFamily="2" charset="0"/>
                </a:rPr>
                <a:t> R&amp;D</a:t>
              </a:r>
            </a:p>
          </p:txBody>
        </p:sp>
        <p:sp>
          <p:nvSpPr>
            <p:cNvPr id="48" name="TextBox 47">
              <a:extLst>
                <a:ext uri="{FF2B5EF4-FFF2-40B4-BE49-F238E27FC236}">
                  <a16:creationId xmlns:a16="http://schemas.microsoft.com/office/drawing/2014/main" id="{0330699B-E94D-0447-B763-2753FF9508D7}"/>
                </a:ext>
              </a:extLst>
            </p:cNvPr>
            <p:cNvSpPr txBox="1"/>
            <p:nvPr/>
          </p:nvSpPr>
          <p:spPr>
            <a:xfrm>
              <a:off x="5549959" y="2525420"/>
              <a:ext cx="81036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GB" sz="1100" b="1" i="0" u="none" strike="noStrike" cap="none" spc="0" normalizeH="0" baseline="0" dirty="0">
                  <a:ln>
                    <a:noFill/>
                  </a:ln>
                  <a:solidFill>
                    <a:srgbClr val="2D3F4E"/>
                  </a:solidFill>
                  <a:effectLst/>
                  <a:uFillTx/>
                  <a:latin typeface="Roboto" panose="02000000000000000000" pitchFamily="2" charset="0"/>
                  <a:ea typeface="Roboto" panose="02000000000000000000" pitchFamily="2" charset="0"/>
                  <a:cs typeface="Arial"/>
                  <a:sym typeface="Arial"/>
                </a:rPr>
                <a:t>USA</a:t>
              </a:r>
              <a:endParaRPr kumimoji="0" lang="en-GB" sz="1200" b="1" i="0" u="none" strike="noStrike" cap="none" spc="0" normalizeH="0" baseline="0" dirty="0">
                <a:ln>
                  <a:noFill/>
                </a:ln>
                <a:solidFill>
                  <a:srgbClr val="2D3F4E"/>
                </a:solidFill>
                <a:effectLst/>
                <a:uFillTx/>
                <a:latin typeface="Roboto" panose="02000000000000000000" pitchFamily="2" charset="0"/>
                <a:ea typeface="Roboto" panose="02000000000000000000" pitchFamily="2" charset="0"/>
                <a:cs typeface="Arial"/>
                <a:sym typeface="Arial"/>
              </a:endParaRPr>
            </a:p>
            <a:p>
              <a:pPr marL="0" marR="0" indent="0" algn="l" defTabSz="412750" rtl="0" fontAlgn="auto" latinLnBrk="0" hangingPunct="0">
                <a:lnSpc>
                  <a:spcPct val="100000"/>
                </a:lnSpc>
                <a:spcBef>
                  <a:spcPts val="0"/>
                </a:spcBef>
                <a:spcAft>
                  <a:spcPts val="0"/>
                </a:spcAft>
                <a:buClrTx/>
                <a:buSzTx/>
                <a:buFontTx/>
                <a:buNone/>
                <a:tabLst/>
              </a:pPr>
              <a:r>
                <a:rPr lang="en-GB" sz="600" dirty="0">
                  <a:latin typeface="Roboto" panose="02000000000000000000" pitchFamily="2" charset="0"/>
                  <a:ea typeface="Roboto" panose="02000000000000000000" pitchFamily="2" charset="0"/>
                </a:rPr>
                <a:t>Product </a:t>
              </a:r>
            </a:p>
            <a:p>
              <a:pPr marL="0" marR="0" indent="0" algn="l" defTabSz="412750" rtl="0" fontAlgn="auto" latinLnBrk="0" hangingPunct="0">
                <a:lnSpc>
                  <a:spcPct val="100000"/>
                </a:lnSpc>
                <a:spcBef>
                  <a:spcPts val="0"/>
                </a:spcBef>
                <a:spcAft>
                  <a:spcPts val="0"/>
                </a:spcAft>
                <a:buClrTx/>
                <a:buSzTx/>
                <a:buFontTx/>
                <a:buNone/>
                <a:tabLst/>
              </a:pPr>
              <a:r>
                <a:rPr lang="en-GB" sz="600" b="0" dirty="0">
                  <a:latin typeface="Roboto" panose="02000000000000000000" pitchFamily="2" charset="0"/>
                  <a:ea typeface="Roboto" panose="02000000000000000000" pitchFamily="2" charset="0"/>
                </a:rPr>
                <a:t>Sales</a:t>
              </a:r>
            </a:p>
            <a:p>
              <a:pPr marL="0" marR="0" indent="0" algn="l" defTabSz="412750" rtl="0" fontAlgn="auto" latinLnBrk="0" hangingPunct="0">
                <a:lnSpc>
                  <a:spcPct val="100000"/>
                </a:lnSpc>
                <a:spcBef>
                  <a:spcPts val="0"/>
                </a:spcBef>
                <a:spcAft>
                  <a:spcPts val="0"/>
                </a:spcAft>
                <a:buClrTx/>
                <a:buSzTx/>
                <a:buFontTx/>
                <a:buNone/>
                <a:tabLst/>
              </a:pPr>
              <a:r>
                <a:rPr lang="en-GB" sz="600" dirty="0">
                  <a:latin typeface="Roboto" panose="02000000000000000000" pitchFamily="2" charset="0"/>
                  <a:ea typeface="Roboto" panose="02000000000000000000" pitchFamily="2" charset="0"/>
                </a:rPr>
                <a:t>Management </a:t>
              </a:r>
              <a:endParaRPr lang="en-GB" sz="600" b="0" dirty="0">
                <a:latin typeface="Roboto" panose="02000000000000000000" pitchFamily="2" charset="0"/>
                <a:ea typeface="Roboto" panose="02000000000000000000" pitchFamily="2" charset="0"/>
              </a:endParaRPr>
            </a:p>
          </p:txBody>
        </p:sp>
      </p:grpSp>
      <p:pic>
        <p:nvPicPr>
          <p:cNvPr id="65" name="Bitmap.png" descr="Bitmap.png">
            <a:extLst>
              <a:ext uri="{FF2B5EF4-FFF2-40B4-BE49-F238E27FC236}">
                <a16:creationId xmlns:a16="http://schemas.microsoft.com/office/drawing/2014/main" id="{D2732079-6927-2C4A-84BF-0AC81988AD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6120" y="649378"/>
            <a:ext cx="5700612" cy="2337965"/>
          </a:xfrm>
          <a:prstGeom prst="rect">
            <a:avLst/>
          </a:prstGeom>
          <a:ln w="12700">
            <a:miter lim="400000"/>
          </a:ln>
        </p:spPr>
      </p:pic>
      <p:pic>
        <p:nvPicPr>
          <p:cNvPr id="66" name="Bitmap Copy 4.png" descr="Bitmap Copy 4.png">
            <a:extLst>
              <a:ext uri="{FF2B5EF4-FFF2-40B4-BE49-F238E27FC236}">
                <a16:creationId xmlns:a16="http://schemas.microsoft.com/office/drawing/2014/main" id="{3FAEED8E-E534-EA40-AF40-515DCD0EA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4683" y="815917"/>
            <a:ext cx="88423" cy="239507"/>
          </a:xfrm>
          <a:prstGeom prst="rect">
            <a:avLst/>
          </a:prstGeom>
          <a:ln w="12700">
            <a:miter lim="400000"/>
          </a:ln>
        </p:spPr>
      </p:pic>
      <p:pic>
        <p:nvPicPr>
          <p:cNvPr id="67" name="Bitmap Copy 4.png" descr="Bitmap Copy 4.png">
            <a:extLst>
              <a:ext uri="{FF2B5EF4-FFF2-40B4-BE49-F238E27FC236}">
                <a16:creationId xmlns:a16="http://schemas.microsoft.com/office/drawing/2014/main" id="{36469602-9D83-1B45-8BF2-C09CBE83FA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4101" y="1033360"/>
            <a:ext cx="88423" cy="239507"/>
          </a:xfrm>
          <a:prstGeom prst="rect">
            <a:avLst/>
          </a:prstGeom>
          <a:ln w="12700">
            <a:miter lim="400000"/>
          </a:ln>
        </p:spPr>
      </p:pic>
      <p:pic>
        <p:nvPicPr>
          <p:cNvPr id="68" name="Bitmap Copy 4.png" descr="Bitmap Copy 4.png">
            <a:extLst>
              <a:ext uri="{FF2B5EF4-FFF2-40B4-BE49-F238E27FC236}">
                <a16:creationId xmlns:a16="http://schemas.microsoft.com/office/drawing/2014/main" id="{E92DE485-146D-4648-B3A7-B242C16E6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2290" y="823474"/>
            <a:ext cx="88423" cy="239508"/>
          </a:xfrm>
          <a:prstGeom prst="rect">
            <a:avLst/>
          </a:prstGeom>
          <a:ln w="12700">
            <a:miter lim="400000"/>
          </a:ln>
        </p:spPr>
      </p:pic>
      <p:sp>
        <p:nvSpPr>
          <p:cNvPr id="69" name="Rectangle">
            <a:extLst>
              <a:ext uri="{FF2B5EF4-FFF2-40B4-BE49-F238E27FC236}">
                <a16:creationId xmlns:a16="http://schemas.microsoft.com/office/drawing/2014/main" id="{7E7A20C3-7980-3444-8D11-6BDAE10F9AF1}"/>
              </a:ext>
            </a:extLst>
          </p:cNvPr>
          <p:cNvSpPr/>
          <p:nvPr/>
        </p:nvSpPr>
        <p:spPr>
          <a:xfrm>
            <a:off x="7536784" y="3404339"/>
            <a:ext cx="806156" cy="622748"/>
          </a:xfrm>
          <a:prstGeom prst="rect">
            <a:avLst/>
          </a:prstGeom>
          <a:noFill/>
          <a:ln w="3175" cmpd="sng">
            <a:solidFill>
              <a:srgbClr val="2D3F4E"/>
            </a:solidFill>
            <a:prstDash val="solid"/>
            <a:miter lim="400000"/>
          </a:ln>
          <a:effectLst>
            <a:outerShdw blurRad="38100" dist="38100" dir="6164" rotWithShape="0">
              <a:srgbClr val="1A85BE">
                <a:alpha val="0"/>
              </a:srgbClr>
            </a:outerShdw>
          </a:effectLst>
        </p:spPr>
        <p:txBody>
          <a:bodyPr lIns="0" tIns="0" rIns="0" bIns="0" anchor="ctr"/>
          <a:lstStyle/>
          <a:p>
            <a:pPr marL="0" marR="0" indent="0" algn="r" defTabSz="914400" rtl="1" fontAlgn="auto" latinLnBrk="0" hangingPunct="0">
              <a:lnSpc>
                <a:spcPct val="100000"/>
              </a:lnSpc>
              <a:spcBef>
                <a:spcPts val="0"/>
              </a:spcBef>
              <a:spcAft>
                <a:spcPts val="0"/>
              </a:spcAft>
              <a:buClrTx/>
              <a:buSzTx/>
              <a:buFontTx/>
              <a:buNone/>
              <a:tabLst/>
              <a:defRPr sz="1600" b="0">
                <a:solidFill>
                  <a:srgbClr val="FFFFFF"/>
                </a:solidFill>
                <a:latin typeface="Helvetica Neue Medium"/>
                <a:ea typeface="Helvetica Neue Medium"/>
                <a:cs typeface="Helvetica Neue Medium"/>
                <a:sym typeface="Helvetica Neue Medium"/>
              </a:defRPr>
            </a:pPr>
            <a:endParaRPr/>
          </a:p>
        </p:txBody>
      </p:sp>
      <p:sp>
        <p:nvSpPr>
          <p:cNvPr id="70" name="TextBox 69">
            <a:extLst>
              <a:ext uri="{FF2B5EF4-FFF2-40B4-BE49-F238E27FC236}">
                <a16:creationId xmlns:a16="http://schemas.microsoft.com/office/drawing/2014/main" id="{31F6783B-42DF-5445-BC39-6F22DE9D35C3}"/>
              </a:ext>
            </a:extLst>
          </p:cNvPr>
          <p:cNvSpPr txBox="1"/>
          <p:nvPr/>
        </p:nvSpPr>
        <p:spPr>
          <a:xfrm>
            <a:off x="7618889" y="3446409"/>
            <a:ext cx="724051" cy="538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GB" sz="1100" b="1" i="0" u="none" strike="noStrike" cap="none" spc="0" normalizeH="0" baseline="0" dirty="0">
                <a:ln>
                  <a:noFill/>
                </a:ln>
                <a:solidFill>
                  <a:srgbClr val="2D3F4E"/>
                </a:solidFill>
                <a:effectLst/>
                <a:uFillTx/>
                <a:latin typeface="Roboto" panose="02000000000000000000" pitchFamily="2" charset="0"/>
                <a:ea typeface="Roboto" panose="02000000000000000000" pitchFamily="2" charset="0"/>
                <a:cs typeface="Arial"/>
                <a:sym typeface="Arial"/>
              </a:rPr>
              <a:t>Israel</a:t>
            </a:r>
            <a:r>
              <a:rPr kumimoji="0" lang="en-GB" sz="11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cs typeface="Arial"/>
                <a:sym typeface="Arial"/>
              </a:rPr>
              <a:t>  </a:t>
            </a:r>
            <a:endParaRPr kumimoji="0" lang="en-GB" sz="12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cs typeface="Arial"/>
              <a:sym typeface="Arial"/>
            </a:endParaRPr>
          </a:p>
          <a:p>
            <a:pPr marL="0" marR="0" indent="0" algn="l" defTabSz="412750" rtl="0" fontAlgn="auto" latinLnBrk="0" hangingPunct="0">
              <a:lnSpc>
                <a:spcPct val="100000"/>
              </a:lnSpc>
              <a:spcBef>
                <a:spcPts val="0"/>
              </a:spcBef>
              <a:spcAft>
                <a:spcPts val="0"/>
              </a:spcAft>
              <a:buClrTx/>
              <a:buSzTx/>
              <a:buFontTx/>
              <a:buNone/>
              <a:tabLst/>
            </a:pPr>
            <a:r>
              <a:rPr lang="en-GB" sz="600" b="0" dirty="0">
                <a:latin typeface="Roboto" panose="02000000000000000000" pitchFamily="2" charset="0"/>
                <a:ea typeface="Roboto" panose="02000000000000000000" pitchFamily="2" charset="0"/>
              </a:rPr>
              <a:t>R&amp;D</a:t>
            </a:r>
          </a:p>
          <a:p>
            <a:pPr marL="0" marR="0" indent="0" algn="l" defTabSz="412750" rtl="0" fontAlgn="auto" latinLnBrk="0" hangingPunct="0">
              <a:lnSpc>
                <a:spcPct val="100000"/>
              </a:lnSpc>
              <a:spcBef>
                <a:spcPts val="0"/>
              </a:spcBef>
              <a:spcAft>
                <a:spcPts val="0"/>
              </a:spcAft>
              <a:buClrTx/>
              <a:buSzTx/>
              <a:buFontTx/>
              <a:buNone/>
              <a:tabLst/>
            </a:pPr>
            <a:r>
              <a:rPr lang="en-GB" sz="600" dirty="0">
                <a:latin typeface="Roboto" panose="02000000000000000000" pitchFamily="2" charset="0"/>
                <a:ea typeface="Roboto" panose="02000000000000000000" pitchFamily="2" charset="0"/>
              </a:rPr>
              <a:t>Sales</a:t>
            </a:r>
            <a:endParaRPr lang="en-GB" sz="600" b="0" dirty="0">
              <a:latin typeface="Roboto" panose="02000000000000000000" pitchFamily="2" charset="0"/>
              <a:ea typeface="Roboto" panose="02000000000000000000" pitchFamily="2" charset="0"/>
            </a:endParaRPr>
          </a:p>
          <a:p>
            <a:pPr marL="0" marR="0" indent="0" algn="l" defTabSz="412750" rtl="0" fontAlgn="auto" latinLnBrk="0" hangingPunct="0">
              <a:lnSpc>
                <a:spcPct val="100000"/>
              </a:lnSpc>
              <a:spcBef>
                <a:spcPts val="0"/>
              </a:spcBef>
              <a:spcAft>
                <a:spcPts val="0"/>
              </a:spcAft>
              <a:buClrTx/>
              <a:buSzTx/>
              <a:buFontTx/>
              <a:buNone/>
              <a:tabLst/>
            </a:pPr>
            <a:r>
              <a:rPr lang="en-GB" sz="600" dirty="0">
                <a:latin typeface="Roboto" panose="02000000000000000000" pitchFamily="2" charset="0"/>
                <a:ea typeface="Roboto" panose="02000000000000000000" pitchFamily="2" charset="0"/>
                <a:cs typeface="Arial"/>
                <a:sym typeface="Arial"/>
              </a:rPr>
              <a:t>Management </a:t>
            </a:r>
            <a:endParaRPr kumimoji="0" lang="en-GB" sz="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cs typeface="Arial"/>
              <a:sym typeface="Arial"/>
            </a:endParaRPr>
          </a:p>
        </p:txBody>
      </p:sp>
      <p:sp>
        <p:nvSpPr>
          <p:cNvPr id="71" name="Kryon founded in 2008…">
            <a:extLst>
              <a:ext uri="{FF2B5EF4-FFF2-40B4-BE49-F238E27FC236}">
                <a16:creationId xmlns:a16="http://schemas.microsoft.com/office/drawing/2014/main" id="{C49E0FF4-596B-F749-AF49-144C57C59845}"/>
              </a:ext>
            </a:extLst>
          </p:cNvPr>
          <p:cNvSpPr txBox="1"/>
          <p:nvPr/>
        </p:nvSpPr>
        <p:spPr>
          <a:xfrm>
            <a:off x="1130223" y="1736641"/>
            <a:ext cx="5700611" cy="229550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n-US" sz="1400" dirty="0">
                <a:latin typeface="Roboto" panose="02000000000000000000" pitchFamily="2" charset="0"/>
                <a:ea typeface="Roboto" panose="02000000000000000000" pitchFamily="2" charset="0"/>
              </a:rPr>
              <a:t>Orchestra Group fundada en el </a:t>
            </a:r>
            <a:r>
              <a:rPr sz="1400" dirty="0">
                <a:solidFill>
                  <a:srgbClr val="072E42"/>
                </a:solidFill>
                <a:latin typeface="Roboto" panose="02000000000000000000" pitchFamily="2" charset="0"/>
              </a:rPr>
              <a:t>20</a:t>
            </a:r>
            <a:r>
              <a:rPr lang="en-US" sz="1400" dirty="0">
                <a:solidFill>
                  <a:srgbClr val="072E42"/>
                </a:solidFill>
                <a:latin typeface="Roboto" panose="02000000000000000000" pitchFamily="2" charset="0"/>
              </a:rPr>
              <a:t>18</a:t>
            </a:r>
          </a:p>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n-US" sz="1400" dirty="0">
                <a:solidFill>
                  <a:srgbClr val="072E42"/>
                </a:solidFill>
                <a:latin typeface="Roboto" panose="02000000000000000000" pitchFamily="2" charset="0"/>
              </a:rPr>
              <a:t>Cy-</a:t>
            </a:r>
            <a:r>
              <a:rPr lang="en-US" sz="1400" dirty="0" err="1">
                <a:solidFill>
                  <a:srgbClr val="072E42"/>
                </a:solidFill>
                <a:latin typeface="Roboto" panose="02000000000000000000" pitchFamily="2" charset="0"/>
              </a:rPr>
              <a:t>oT</a:t>
            </a:r>
            <a:r>
              <a:rPr lang="en-US" sz="1400" dirty="0">
                <a:solidFill>
                  <a:srgbClr val="072E42"/>
                </a:solidFill>
                <a:latin typeface="Roboto" panose="02000000000000000000" pitchFamily="2" charset="0"/>
              </a:rPr>
              <a:t> (Harmony IoT) adquisicion de Orchestra Group en Ago 2018</a:t>
            </a:r>
          </a:p>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n-US" sz="1400" dirty="0">
                <a:solidFill>
                  <a:srgbClr val="072E42"/>
                </a:solidFill>
                <a:latin typeface="Roboto" panose="02000000000000000000" pitchFamily="2" charset="0"/>
              </a:rPr>
              <a:t>Cronus Cybertechnologies adquirida en Abril 2020</a:t>
            </a:r>
          </a:p>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s-ES_tradnl" sz="1400" dirty="0">
                <a:solidFill>
                  <a:srgbClr val="072E42"/>
                </a:solidFill>
                <a:latin typeface="Roboto" panose="02000000000000000000" pitchFamily="2" charset="0"/>
              </a:rPr>
              <a:t>Presencia global</a:t>
            </a:r>
            <a:r>
              <a:rPr sz="1400" dirty="0">
                <a:solidFill>
                  <a:srgbClr val="072E42"/>
                </a:solidFill>
                <a:latin typeface="Roboto" panose="02000000000000000000" pitchFamily="2" charset="0"/>
              </a:rPr>
              <a:t> – </a:t>
            </a:r>
            <a:r>
              <a:rPr lang="en-US" sz="1400" dirty="0">
                <a:solidFill>
                  <a:srgbClr val="072E42"/>
                </a:solidFill>
                <a:latin typeface="Roboto" panose="02000000000000000000" pitchFamily="2" charset="0"/>
              </a:rPr>
              <a:t>3</a:t>
            </a:r>
            <a:r>
              <a:rPr sz="1400" dirty="0">
                <a:solidFill>
                  <a:srgbClr val="072E42"/>
                </a:solidFill>
                <a:latin typeface="Roboto" panose="02000000000000000000" pitchFamily="2" charset="0"/>
              </a:rPr>
              <a:t> </a:t>
            </a:r>
            <a:r>
              <a:rPr lang="en-US" sz="1400" dirty="0">
                <a:solidFill>
                  <a:srgbClr val="072E42"/>
                </a:solidFill>
                <a:latin typeface="Roboto" panose="02000000000000000000" pitchFamily="2" charset="0"/>
              </a:rPr>
              <a:t>O</a:t>
            </a:r>
            <a:r>
              <a:rPr sz="1400" dirty="0">
                <a:solidFill>
                  <a:srgbClr val="072E42"/>
                </a:solidFill>
                <a:latin typeface="Roboto" panose="02000000000000000000" pitchFamily="2" charset="0"/>
              </a:rPr>
              <a:t>fic</a:t>
            </a:r>
            <a:r>
              <a:rPr lang="es-ES_tradnl" sz="1400" dirty="0">
                <a:solidFill>
                  <a:srgbClr val="072E42"/>
                </a:solidFill>
                <a:latin typeface="Roboto" panose="02000000000000000000" pitchFamily="2" charset="0"/>
              </a:rPr>
              <a:t>inas</a:t>
            </a:r>
            <a:r>
              <a:rPr sz="1400" dirty="0">
                <a:solidFill>
                  <a:srgbClr val="072E42"/>
                </a:solidFill>
                <a:latin typeface="Roboto" panose="02000000000000000000" pitchFamily="2" charset="0"/>
              </a:rPr>
              <a:t> |</a:t>
            </a:r>
            <a:r>
              <a:rPr lang="en-US" sz="1400" dirty="0">
                <a:solidFill>
                  <a:srgbClr val="072E42"/>
                </a:solidFill>
                <a:latin typeface="Roboto" panose="02000000000000000000" pitchFamily="2" charset="0"/>
              </a:rPr>
              <a:t> Tel Aviv, NYC, Belarus</a:t>
            </a:r>
          </a:p>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n-US" sz="1400" dirty="0">
                <a:solidFill>
                  <a:srgbClr val="072E42"/>
                </a:solidFill>
                <a:latin typeface="Roboto" panose="02000000000000000000" pitchFamily="2" charset="0"/>
              </a:rPr>
              <a:t>40 Empleados, 26 en I&amp;D</a:t>
            </a:r>
          </a:p>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n-US" sz="1400" dirty="0">
                <a:solidFill>
                  <a:srgbClr val="072E42"/>
                </a:solidFill>
                <a:latin typeface="Roboto" panose="02000000000000000000" pitchFamily="2" charset="0"/>
              </a:rPr>
              <a:t>3 Principales lineas de producto</a:t>
            </a:r>
          </a:p>
          <a:p>
            <a:pPr marL="285750" indent="-285750" algn="l" defTabSz="914400">
              <a:lnSpc>
                <a:spcPct val="150000"/>
              </a:lnSpc>
              <a:buSzPct val="100000"/>
              <a:buFont typeface="Courier New" panose="02070309020205020404" pitchFamily="49" charset="0"/>
              <a:buChar char="o"/>
              <a:defRPr sz="1200" b="0">
                <a:solidFill>
                  <a:srgbClr val="072E42"/>
                </a:solidFill>
              </a:defRPr>
            </a:pPr>
            <a:r>
              <a:rPr lang="en-US" sz="1400" dirty="0">
                <a:solidFill>
                  <a:srgbClr val="072E42"/>
                </a:solidFill>
                <a:latin typeface="Roboto" panose="02000000000000000000" pitchFamily="2" charset="0"/>
              </a:rPr>
              <a:t>Socios de negocios en todo el mundo (incluyendo Latam)</a:t>
            </a:r>
            <a:endParaRPr sz="1400" dirty="0">
              <a:solidFill>
                <a:srgbClr val="072E42"/>
              </a:solidFill>
              <a:latin typeface="Roboto" panose="02000000000000000000" pitchFamily="2" charset="0"/>
            </a:endParaRPr>
          </a:p>
        </p:txBody>
      </p:sp>
      <p:sp>
        <p:nvSpPr>
          <p:cNvPr id="114" name="Key Facts">
            <a:extLst>
              <a:ext uri="{FF2B5EF4-FFF2-40B4-BE49-F238E27FC236}">
                <a16:creationId xmlns:a16="http://schemas.microsoft.com/office/drawing/2014/main" id="{39152335-0C0B-0448-BFBD-498C770E5808}"/>
              </a:ext>
            </a:extLst>
          </p:cNvPr>
          <p:cNvSpPr txBox="1"/>
          <p:nvPr/>
        </p:nvSpPr>
        <p:spPr>
          <a:xfrm>
            <a:off x="1143000" y="1595194"/>
            <a:ext cx="1370823"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r>
              <a:rPr lang="es-ES_tradnl" sz="1400" b="1" dirty="0">
                <a:latin typeface="Roboto" panose="02000000000000000000" pitchFamily="2" charset="0"/>
                <a:ea typeface="Roboto" panose="02000000000000000000" pitchFamily="2" charset="0"/>
              </a:rPr>
              <a:t>Datos Clave</a:t>
            </a:r>
            <a:endParaRPr sz="1400" b="1" dirty="0">
              <a:latin typeface="Roboto" panose="02000000000000000000" pitchFamily="2" charset="0"/>
              <a:ea typeface="Roboto" panose="02000000000000000000" pitchFamily="2" charset="0"/>
            </a:endParaRPr>
          </a:p>
        </p:txBody>
      </p:sp>
      <p:sp>
        <p:nvSpPr>
          <p:cNvPr id="115" name="Key Facts">
            <a:extLst>
              <a:ext uri="{FF2B5EF4-FFF2-40B4-BE49-F238E27FC236}">
                <a16:creationId xmlns:a16="http://schemas.microsoft.com/office/drawing/2014/main" id="{D7A3BE8F-070F-2841-A643-CB364A321014}"/>
              </a:ext>
            </a:extLst>
          </p:cNvPr>
          <p:cNvSpPr txBox="1"/>
          <p:nvPr/>
        </p:nvSpPr>
        <p:spPr>
          <a:xfrm>
            <a:off x="1143000" y="4414138"/>
            <a:ext cx="2883789"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r>
              <a:rPr lang="en-US" sz="1400" b="1" dirty="0">
                <a:latin typeface="Roboto" panose="02000000000000000000" pitchFamily="2" charset="0"/>
                <a:ea typeface="Roboto" panose="02000000000000000000" pitchFamily="2" charset="0"/>
              </a:rPr>
              <a:t>Industrias &amp; Verticales</a:t>
            </a:r>
          </a:p>
        </p:txBody>
      </p:sp>
      <p:sp>
        <p:nvSpPr>
          <p:cNvPr id="119" name="Rectangle 118">
            <a:extLst>
              <a:ext uri="{FF2B5EF4-FFF2-40B4-BE49-F238E27FC236}">
                <a16:creationId xmlns:a16="http://schemas.microsoft.com/office/drawing/2014/main" id="{412138A0-19E5-FD49-85AF-DDDD42F5D736}"/>
              </a:ext>
            </a:extLst>
          </p:cNvPr>
          <p:cNvSpPr/>
          <p:nvPr/>
        </p:nvSpPr>
        <p:spPr>
          <a:xfrm>
            <a:off x="4121801" y="5078065"/>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21" name="Rectangle 120">
            <a:extLst>
              <a:ext uri="{FF2B5EF4-FFF2-40B4-BE49-F238E27FC236}">
                <a16:creationId xmlns:a16="http://schemas.microsoft.com/office/drawing/2014/main" id="{148C1FD3-3637-0443-8F53-7016F94B72E9}"/>
              </a:ext>
            </a:extLst>
          </p:cNvPr>
          <p:cNvSpPr/>
          <p:nvPr/>
        </p:nvSpPr>
        <p:spPr>
          <a:xfrm>
            <a:off x="2487398" y="5710368"/>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22" name="Rectangle 121">
            <a:extLst>
              <a:ext uri="{FF2B5EF4-FFF2-40B4-BE49-F238E27FC236}">
                <a16:creationId xmlns:a16="http://schemas.microsoft.com/office/drawing/2014/main" id="{A145FFA7-6F30-D64C-8FF0-0C10194C2D52}"/>
              </a:ext>
            </a:extLst>
          </p:cNvPr>
          <p:cNvSpPr/>
          <p:nvPr/>
        </p:nvSpPr>
        <p:spPr>
          <a:xfrm>
            <a:off x="5763470" y="5078064"/>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23" name="Rectangle 122">
            <a:extLst>
              <a:ext uri="{FF2B5EF4-FFF2-40B4-BE49-F238E27FC236}">
                <a16:creationId xmlns:a16="http://schemas.microsoft.com/office/drawing/2014/main" id="{22A28ABD-71A7-AE4F-956E-F377277FA935}"/>
              </a:ext>
            </a:extLst>
          </p:cNvPr>
          <p:cNvSpPr/>
          <p:nvPr/>
        </p:nvSpPr>
        <p:spPr>
          <a:xfrm>
            <a:off x="4121801" y="5714494"/>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25" name="Rectangle 124">
            <a:extLst>
              <a:ext uri="{FF2B5EF4-FFF2-40B4-BE49-F238E27FC236}">
                <a16:creationId xmlns:a16="http://schemas.microsoft.com/office/drawing/2014/main" id="{89B2107D-2015-FD41-BBB2-D2983CAAEBD4}"/>
              </a:ext>
            </a:extLst>
          </p:cNvPr>
          <p:cNvSpPr/>
          <p:nvPr/>
        </p:nvSpPr>
        <p:spPr>
          <a:xfrm>
            <a:off x="858065" y="5704338"/>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27" name="Rectangle 126">
            <a:extLst>
              <a:ext uri="{FF2B5EF4-FFF2-40B4-BE49-F238E27FC236}">
                <a16:creationId xmlns:a16="http://schemas.microsoft.com/office/drawing/2014/main" id="{6403CFB0-9747-CC4E-A9C5-085ADE3575CE}"/>
              </a:ext>
            </a:extLst>
          </p:cNvPr>
          <p:cNvSpPr/>
          <p:nvPr/>
        </p:nvSpPr>
        <p:spPr>
          <a:xfrm>
            <a:off x="7401786" y="5066022"/>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28" name="Rectangle 127">
            <a:extLst>
              <a:ext uri="{FF2B5EF4-FFF2-40B4-BE49-F238E27FC236}">
                <a16:creationId xmlns:a16="http://schemas.microsoft.com/office/drawing/2014/main" id="{D05C10E4-C247-1449-8DF2-57849683B0F8}"/>
              </a:ext>
            </a:extLst>
          </p:cNvPr>
          <p:cNvSpPr/>
          <p:nvPr/>
        </p:nvSpPr>
        <p:spPr>
          <a:xfrm>
            <a:off x="5672160" y="5704338"/>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51" name="Rectangle 150">
            <a:extLst>
              <a:ext uri="{FF2B5EF4-FFF2-40B4-BE49-F238E27FC236}">
                <a16:creationId xmlns:a16="http://schemas.microsoft.com/office/drawing/2014/main" id="{059EE75B-9F67-9443-95B1-F42812F5E315}"/>
              </a:ext>
            </a:extLst>
          </p:cNvPr>
          <p:cNvSpPr/>
          <p:nvPr/>
        </p:nvSpPr>
        <p:spPr>
          <a:xfrm>
            <a:off x="858065" y="5072236"/>
            <a:ext cx="1481320" cy="50925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x-none" sz="1500" b="1" i="0" u="none" strike="noStrike" cap="none" spc="0" normalizeH="0" baseline="0">
              <a:ln>
                <a:noFill/>
              </a:ln>
              <a:solidFill>
                <a:srgbClr val="000000"/>
              </a:solidFill>
              <a:effectLst/>
              <a:uFillTx/>
              <a:latin typeface="Arial"/>
              <a:ea typeface="Arial"/>
              <a:cs typeface="Arial"/>
              <a:sym typeface="Arial"/>
            </a:endParaRPr>
          </a:p>
        </p:txBody>
      </p:sp>
      <p:sp>
        <p:nvSpPr>
          <p:cNvPr id="153" name="Rectangle">
            <a:extLst>
              <a:ext uri="{FF2B5EF4-FFF2-40B4-BE49-F238E27FC236}">
                <a16:creationId xmlns:a16="http://schemas.microsoft.com/office/drawing/2014/main" id="{83C7B71E-E2A6-C644-864D-4BA62778621E}"/>
              </a:ext>
            </a:extLst>
          </p:cNvPr>
          <p:cNvSpPr/>
          <p:nvPr/>
        </p:nvSpPr>
        <p:spPr>
          <a:xfrm>
            <a:off x="8506416" y="3404339"/>
            <a:ext cx="806156" cy="622748"/>
          </a:xfrm>
          <a:prstGeom prst="rect">
            <a:avLst/>
          </a:prstGeom>
          <a:noFill/>
          <a:ln w="3175" cmpd="sng">
            <a:solidFill>
              <a:srgbClr val="2D3F4E"/>
            </a:solidFill>
            <a:prstDash val="solid"/>
            <a:miter lim="400000"/>
          </a:ln>
          <a:effectLst>
            <a:outerShdw blurRad="38100" dist="38100" dir="6164" rotWithShape="0">
              <a:srgbClr val="1A85BE">
                <a:alpha val="0"/>
              </a:srgbClr>
            </a:outerShdw>
          </a:effectLst>
        </p:spPr>
        <p:txBody>
          <a:bodyPr lIns="0" tIns="0" rIns="0" bIns="0" anchor="ctr"/>
          <a:lstStyle/>
          <a:p>
            <a:pPr marL="0" marR="0" indent="0" algn="r" defTabSz="914400" rtl="1" fontAlgn="auto" latinLnBrk="0" hangingPunct="0">
              <a:lnSpc>
                <a:spcPct val="100000"/>
              </a:lnSpc>
              <a:spcBef>
                <a:spcPts val="0"/>
              </a:spcBef>
              <a:spcAft>
                <a:spcPts val="0"/>
              </a:spcAft>
              <a:buClrTx/>
              <a:buSzTx/>
              <a:buFontTx/>
              <a:buNone/>
              <a:tabLst/>
              <a:defRPr sz="1600" b="0">
                <a:solidFill>
                  <a:srgbClr val="FFFFFF"/>
                </a:solidFill>
                <a:latin typeface="Helvetica Neue Medium"/>
                <a:ea typeface="Helvetica Neue Medium"/>
                <a:cs typeface="Helvetica Neue Medium"/>
                <a:sym typeface="Helvetica Neue Medium"/>
              </a:defRPr>
            </a:pPr>
            <a:endParaRPr/>
          </a:p>
        </p:txBody>
      </p:sp>
      <p:sp>
        <p:nvSpPr>
          <p:cNvPr id="154" name="Rectangle">
            <a:extLst>
              <a:ext uri="{FF2B5EF4-FFF2-40B4-BE49-F238E27FC236}">
                <a16:creationId xmlns:a16="http://schemas.microsoft.com/office/drawing/2014/main" id="{F51B164D-B71D-B144-966D-6D4B1CA49531}"/>
              </a:ext>
            </a:extLst>
          </p:cNvPr>
          <p:cNvSpPr/>
          <p:nvPr/>
        </p:nvSpPr>
        <p:spPr>
          <a:xfrm>
            <a:off x="9500596" y="3404339"/>
            <a:ext cx="806156" cy="622748"/>
          </a:xfrm>
          <a:prstGeom prst="rect">
            <a:avLst/>
          </a:prstGeom>
          <a:noFill/>
          <a:ln w="3175" cmpd="sng">
            <a:solidFill>
              <a:srgbClr val="2D3F4E"/>
            </a:solidFill>
            <a:prstDash val="solid"/>
            <a:miter lim="400000"/>
          </a:ln>
          <a:effectLst>
            <a:outerShdw blurRad="38100" dist="38100" dir="6164" rotWithShape="0">
              <a:srgbClr val="1A85BE">
                <a:alpha val="0"/>
              </a:srgbClr>
            </a:outerShdw>
          </a:effectLst>
        </p:spPr>
        <p:txBody>
          <a:bodyPr lIns="0" tIns="0" rIns="0" bIns="0" anchor="ctr"/>
          <a:lstStyle/>
          <a:p>
            <a:pPr marL="0" marR="0" indent="0" algn="r" defTabSz="914400" rtl="1" fontAlgn="auto" latinLnBrk="0" hangingPunct="0">
              <a:lnSpc>
                <a:spcPct val="100000"/>
              </a:lnSpc>
              <a:spcBef>
                <a:spcPts val="0"/>
              </a:spcBef>
              <a:spcAft>
                <a:spcPts val="0"/>
              </a:spcAft>
              <a:buClrTx/>
              <a:buSzTx/>
              <a:buFontTx/>
              <a:buNone/>
              <a:tabLst/>
              <a:defRPr sz="1600" b="0">
                <a:solidFill>
                  <a:srgbClr val="FFFFFF"/>
                </a:solidFill>
                <a:latin typeface="Helvetica Neue Medium"/>
                <a:ea typeface="Helvetica Neue Medium"/>
                <a:cs typeface="Helvetica Neue Medium"/>
                <a:sym typeface="Helvetica Neue Medium"/>
              </a:defRPr>
            </a:pPr>
            <a:endParaRPr/>
          </a:p>
        </p:txBody>
      </p:sp>
      <p:grpSp>
        <p:nvGrpSpPr>
          <p:cNvPr id="51" name="Group 50">
            <a:extLst>
              <a:ext uri="{FF2B5EF4-FFF2-40B4-BE49-F238E27FC236}">
                <a16:creationId xmlns:a16="http://schemas.microsoft.com/office/drawing/2014/main" id="{45772D42-1008-A948-9DC1-FEDA89B7C864}"/>
              </a:ext>
            </a:extLst>
          </p:cNvPr>
          <p:cNvGrpSpPr/>
          <p:nvPr/>
        </p:nvGrpSpPr>
        <p:grpSpPr>
          <a:xfrm>
            <a:off x="1728807" y="4953390"/>
            <a:ext cx="1124017" cy="1132763"/>
            <a:chOff x="7456730" y="1738561"/>
            <a:chExt cx="1124017" cy="1132763"/>
          </a:xfrm>
        </p:grpSpPr>
        <p:pic>
          <p:nvPicPr>
            <p:cNvPr id="53" name="Picture 52">
              <a:extLst>
                <a:ext uri="{FF2B5EF4-FFF2-40B4-BE49-F238E27FC236}">
                  <a16:creationId xmlns:a16="http://schemas.microsoft.com/office/drawing/2014/main" id="{AF52561C-6DB8-294A-8685-1AE287A16D4B}"/>
                </a:ext>
              </a:extLst>
            </p:cNvPr>
            <p:cNvPicPr>
              <a:picLocks noChangeAspect="1"/>
            </p:cNvPicPr>
            <p:nvPr/>
          </p:nvPicPr>
          <p:blipFill>
            <a:blip r:embed="rId6"/>
            <a:stretch>
              <a:fillRect/>
            </a:stretch>
          </p:blipFill>
          <p:spPr>
            <a:xfrm>
              <a:off x="7590993" y="1738561"/>
              <a:ext cx="807914" cy="807914"/>
            </a:xfrm>
            <a:prstGeom prst="rect">
              <a:avLst/>
            </a:prstGeom>
          </p:spPr>
        </p:pic>
        <p:sp>
          <p:nvSpPr>
            <p:cNvPr id="54" name="Key Facts">
              <a:extLst>
                <a:ext uri="{FF2B5EF4-FFF2-40B4-BE49-F238E27FC236}">
                  <a16:creationId xmlns:a16="http://schemas.microsoft.com/office/drawing/2014/main" id="{8EB30D25-18F4-8B43-BF2D-9DB1D824A405}"/>
                </a:ext>
              </a:extLst>
            </p:cNvPr>
            <p:cNvSpPr txBox="1"/>
            <p:nvPr/>
          </p:nvSpPr>
          <p:spPr>
            <a:xfrm>
              <a:off x="7456730" y="2622538"/>
              <a:ext cx="1124017"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solidFill>
                    <a:srgbClr val="000000"/>
                  </a:solidFill>
                  <a:latin typeface="Helvetica" pitchFamily="2" charset="0"/>
                </a:rPr>
                <a:t>Financiero</a:t>
              </a:r>
              <a:endParaRPr lang="en-US" sz="1400" b="1" dirty="0">
                <a:latin typeface="Roboto" panose="02000000000000000000" pitchFamily="2" charset="0"/>
                <a:ea typeface="Roboto" panose="02000000000000000000" pitchFamily="2" charset="0"/>
              </a:endParaRPr>
            </a:p>
          </p:txBody>
        </p:sp>
      </p:grpSp>
      <p:grpSp>
        <p:nvGrpSpPr>
          <p:cNvPr id="55" name="Group 54">
            <a:extLst>
              <a:ext uri="{FF2B5EF4-FFF2-40B4-BE49-F238E27FC236}">
                <a16:creationId xmlns:a16="http://schemas.microsoft.com/office/drawing/2014/main" id="{B8B3327B-01CB-BB43-8639-FB37CCD84C4F}"/>
              </a:ext>
            </a:extLst>
          </p:cNvPr>
          <p:cNvGrpSpPr/>
          <p:nvPr/>
        </p:nvGrpSpPr>
        <p:grpSpPr>
          <a:xfrm>
            <a:off x="2915843" y="4929591"/>
            <a:ext cx="957190" cy="1147576"/>
            <a:chOff x="5442801" y="3315046"/>
            <a:chExt cx="957190" cy="1147576"/>
          </a:xfrm>
        </p:grpSpPr>
        <p:pic>
          <p:nvPicPr>
            <p:cNvPr id="56" name="Picture 55">
              <a:extLst>
                <a:ext uri="{FF2B5EF4-FFF2-40B4-BE49-F238E27FC236}">
                  <a16:creationId xmlns:a16="http://schemas.microsoft.com/office/drawing/2014/main" id="{5A408EC3-7871-8B47-B18F-9004C432630C}"/>
                </a:ext>
              </a:extLst>
            </p:cNvPr>
            <p:cNvPicPr>
              <a:picLocks noChangeAspect="1"/>
            </p:cNvPicPr>
            <p:nvPr/>
          </p:nvPicPr>
          <p:blipFill>
            <a:blip r:embed="rId7"/>
            <a:stretch>
              <a:fillRect/>
            </a:stretch>
          </p:blipFill>
          <p:spPr>
            <a:xfrm>
              <a:off x="5507908" y="3315046"/>
              <a:ext cx="807914" cy="807914"/>
            </a:xfrm>
            <a:prstGeom prst="rect">
              <a:avLst/>
            </a:prstGeom>
          </p:spPr>
        </p:pic>
        <p:sp>
          <p:nvSpPr>
            <p:cNvPr id="57" name="Key Facts">
              <a:extLst>
                <a:ext uri="{FF2B5EF4-FFF2-40B4-BE49-F238E27FC236}">
                  <a16:creationId xmlns:a16="http://schemas.microsoft.com/office/drawing/2014/main" id="{A6271547-FCA0-F84E-89EA-2C5B1587AD71}"/>
                </a:ext>
              </a:extLst>
            </p:cNvPr>
            <p:cNvSpPr txBox="1"/>
            <p:nvPr/>
          </p:nvSpPr>
          <p:spPr>
            <a:xfrm>
              <a:off x="5442801" y="4213836"/>
              <a:ext cx="957190"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latin typeface="Roboto" panose="02000000000000000000" pitchFamily="2" charset="0"/>
                  <a:ea typeface="Roboto" panose="02000000000000000000" pitchFamily="2" charset="0"/>
                </a:rPr>
                <a:t>Educacion</a:t>
              </a:r>
            </a:p>
          </p:txBody>
        </p:sp>
      </p:grpSp>
      <p:grpSp>
        <p:nvGrpSpPr>
          <p:cNvPr id="58" name="Group 57">
            <a:extLst>
              <a:ext uri="{FF2B5EF4-FFF2-40B4-BE49-F238E27FC236}">
                <a16:creationId xmlns:a16="http://schemas.microsoft.com/office/drawing/2014/main" id="{3364A6BC-60EF-CA48-B0AD-9D3F439BF599}"/>
              </a:ext>
            </a:extLst>
          </p:cNvPr>
          <p:cNvGrpSpPr/>
          <p:nvPr/>
        </p:nvGrpSpPr>
        <p:grpSpPr>
          <a:xfrm>
            <a:off x="4021046" y="4926636"/>
            <a:ext cx="1124017" cy="1147141"/>
            <a:chOff x="6395913" y="1697986"/>
            <a:chExt cx="1124017" cy="1147141"/>
          </a:xfrm>
        </p:grpSpPr>
        <p:pic>
          <p:nvPicPr>
            <p:cNvPr id="59" name="Picture 58">
              <a:extLst>
                <a:ext uri="{FF2B5EF4-FFF2-40B4-BE49-F238E27FC236}">
                  <a16:creationId xmlns:a16="http://schemas.microsoft.com/office/drawing/2014/main" id="{69175DBD-33D8-3142-B6B7-35DD614EC4BB}"/>
                </a:ext>
              </a:extLst>
            </p:cNvPr>
            <p:cNvPicPr>
              <a:picLocks noChangeAspect="1"/>
            </p:cNvPicPr>
            <p:nvPr/>
          </p:nvPicPr>
          <p:blipFill>
            <a:blip r:embed="rId8"/>
            <a:stretch>
              <a:fillRect/>
            </a:stretch>
          </p:blipFill>
          <p:spPr>
            <a:xfrm>
              <a:off x="6514662" y="1697986"/>
              <a:ext cx="807914" cy="807914"/>
            </a:xfrm>
            <a:prstGeom prst="rect">
              <a:avLst/>
            </a:prstGeom>
          </p:spPr>
        </p:pic>
        <p:sp>
          <p:nvSpPr>
            <p:cNvPr id="60" name="Key Facts">
              <a:extLst>
                <a:ext uri="{FF2B5EF4-FFF2-40B4-BE49-F238E27FC236}">
                  <a16:creationId xmlns:a16="http://schemas.microsoft.com/office/drawing/2014/main" id="{B4777954-609A-7B4A-BB9B-9786342FC0E9}"/>
                </a:ext>
              </a:extLst>
            </p:cNvPr>
            <p:cNvSpPr txBox="1"/>
            <p:nvPr/>
          </p:nvSpPr>
          <p:spPr>
            <a:xfrm>
              <a:off x="6395913" y="2596341"/>
              <a:ext cx="1124017"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solidFill>
                    <a:srgbClr val="000000"/>
                  </a:solidFill>
                  <a:latin typeface="Helvetica" pitchFamily="2" charset="0"/>
                </a:rPr>
                <a:t>Gobierno</a:t>
              </a:r>
              <a:endParaRPr lang="en-US" sz="1400" b="1" dirty="0">
                <a:latin typeface="Roboto" panose="02000000000000000000" pitchFamily="2" charset="0"/>
                <a:ea typeface="Roboto" panose="02000000000000000000" pitchFamily="2" charset="0"/>
              </a:endParaRPr>
            </a:p>
          </p:txBody>
        </p:sp>
      </p:grpSp>
      <p:grpSp>
        <p:nvGrpSpPr>
          <p:cNvPr id="61" name="Group 60">
            <a:extLst>
              <a:ext uri="{FF2B5EF4-FFF2-40B4-BE49-F238E27FC236}">
                <a16:creationId xmlns:a16="http://schemas.microsoft.com/office/drawing/2014/main" id="{C311BB66-1B43-E04E-B022-811D0BD60E38}"/>
              </a:ext>
            </a:extLst>
          </p:cNvPr>
          <p:cNvGrpSpPr/>
          <p:nvPr/>
        </p:nvGrpSpPr>
        <p:grpSpPr>
          <a:xfrm>
            <a:off x="5201101" y="4953390"/>
            <a:ext cx="1124017" cy="1116328"/>
            <a:chOff x="8656947" y="3328799"/>
            <a:chExt cx="1124017" cy="1116328"/>
          </a:xfrm>
        </p:grpSpPr>
        <p:pic>
          <p:nvPicPr>
            <p:cNvPr id="62" name="Picture 61">
              <a:extLst>
                <a:ext uri="{FF2B5EF4-FFF2-40B4-BE49-F238E27FC236}">
                  <a16:creationId xmlns:a16="http://schemas.microsoft.com/office/drawing/2014/main" id="{792CF4A0-9097-0E42-BD64-0B7DE37DC453}"/>
                </a:ext>
              </a:extLst>
            </p:cNvPr>
            <p:cNvPicPr>
              <a:picLocks noChangeAspect="1"/>
            </p:cNvPicPr>
            <p:nvPr/>
          </p:nvPicPr>
          <p:blipFill>
            <a:blip r:embed="rId9"/>
            <a:stretch>
              <a:fillRect/>
            </a:stretch>
          </p:blipFill>
          <p:spPr>
            <a:xfrm>
              <a:off x="8779299" y="3328799"/>
              <a:ext cx="807914" cy="807914"/>
            </a:xfrm>
            <a:prstGeom prst="rect">
              <a:avLst/>
            </a:prstGeom>
          </p:spPr>
        </p:pic>
        <p:sp>
          <p:nvSpPr>
            <p:cNvPr id="63" name="Key Facts">
              <a:extLst>
                <a:ext uri="{FF2B5EF4-FFF2-40B4-BE49-F238E27FC236}">
                  <a16:creationId xmlns:a16="http://schemas.microsoft.com/office/drawing/2014/main" id="{F445D7C7-7074-EB4C-84E9-EFA815C56841}"/>
                </a:ext>
              </a:extLst>
            </p:cNvPr>
            <p:cNvSpPr txBox="1"/>
            <p:nvPr/>
          </p:nvSpPr>
          <p:spPr>
            <a:xfrm>
              <a:off x="8656947" y="4196341"/>
              <a:ext cx="1124017"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solidFill>
                    <a:srgbClr val="000000"/>
                  </a:solidFill>
                  <a:latin typeface="Helvetica" pitchFamily="2" charset="0"/>
                </a:rPr>
                <a:t>Seguridad</a:t>
              </a:r>
              <a:endParaRPr lang="en-US" sz="1400" b="1" dirty="0">
                <a:latin typeface="Roboto" panose="02000000000000000000" pitchFamily="2" charset="0"/>
                <a:ea typeface="Roboto" panose="02000000000000000000" pitchFamily="2" charset="0"/>
              </a:endParaRPr>
            </a:p>
          </p:txBody>
        </p:sp>
      </p:grpSp>
      <p:grpSp>
        <p:nvGrpSpPr>
          <p:cNvPr id="76" name="Group 75">
            <a:extLst>
              <a:ext uri="{FF2B5EF4-FFF2-40B4-BE49-F238E27FC236}">
                <a16:creationId xmlns:a16="http://schemas.microsoft.com/office/drawing/2014/main" id="{75354982-1352-E140-A6F7-3091F18A7E10}"/>
              </a:ext>
            </a:extLst>
          </p:cNvPr>
          <p:cNvGrpSpPr/>
          <p:nvPr/>
        </p:nvGrpSpPr>
        <p:grpSpPr>
          <a:xfrm>
            <a:off x="6275209" y="4974684"/>
            <a:ext cx="1124017" cy="1127742"/>
            <a:chOff x="9565704" y="1736433"/>
            <a:chExt cx="1124017" cy="1127742"/>
          </a:xfrm>
        </p:grpSpPr>
        <p:pic>
          <p:nvPicPr>
            <p:cNvPr id="77" name="Picture 76">
              <a:extLst>
                <a:ext uri="{FF2B5EF4-FFF2-40B4-BE49-F238E27FC236}">
                  <a16:creationId xmlns:a16="http://schemas.microsoft.com/office/drawing/2014/main" id="{B313594B-F0EB-F844-8200-A12825FB4539}"/>
                </a:ext>
              </a:extLst>
            </p:cNvPr>
            <p:cNvPicPr>
              <a:picLocks noChangeAspect="1"/>
            </p:cNvPicPr>
            <p:nvPr/>
          </p:nvPicPr>
          <p:blipFill>
            <a:blip r:embed="rId10"/>
            <a:stretch>
              <a:fillRect/>
            </a:stretch>
          </p:blipFill>
          <p:spPr>
            <a:xfrm>
              <a:off x="9714291" y="1736433"/>
              <a:ext cx="807914" cy="807914"/>
            </a:xfrm>
            <a:prstGeom prst="rect">
              <a:avLst/>
            </a:prstGeom>
          </p:spPr>
        </p:pic>
        <p:sp>
          <p:nvSpPr>
            <p:cNvPr id="78" name="Key Facts">
              <a:extLst>
                <a:ext uri="{FF2B5EF4-FFF2-40B4-BE49-F238E27FC236}">
                  <a16:creationId xmlns:a16="http://schemas.microsoft.com/office/drawing/2014/main" id="{8D0AEE51-2DB1-2342-B73C-25E2576D0779}"/>
                </a:ext>
              </a:extLst>
            </p:cNvPr>
            <p:cNvSpPr txBox="1"/>
            <p:nvPr/>
          </p:nvSpPr>
          <p:spPr>
            <a:xfrm>
              <a:off x="9565704" y="2615389"/>
              <a:ext cx="1124017"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solidFill>
                    <a:srgbClr val="000000"/>
                  </a:solidFill>
                  <a:latin typeface="Helvetica" pitchFamily="2" charset="0"/>
                </a:rPr>
                <a:t>Seguros</a:t>
              </a:r>
              <a:endParaRPr lang="en-US" sz="1400" b="1" dirty="0">
                <a:latin typeface="Roboto" panose="02000000000000000000" pitchFamily="2" charset="0"/>
                <a:ea typeface="Roboto" panose="02000000000000000000" pitchFamily="2" charset="0"/>
              </a:endParaRPr>
            </a:p>
          </p:txBody>
        </p:sp>
      </p:grpSp>
      <p:grpSp>
        <p:nvGrpSpPr>
          <p:cNvPr id="79" name="Group 78">
            <a:extLst>
              <a:ext uri="{FF2B5EF4-FFF2-40B4-BE49-F238E27FC236}">
                <a16:creationId xmlns:a16="http://schemas.microsoft.com/office/drawing/2014/main" id="{C89FD7BC-4AD2-8540-8F1D-031227AC7537}"/>
              </a:ext>
            </a:extLst>
          </p:cNvPr>
          <p:cNvGrpSpPr/>
          <p:nvPr/>
        </p:nvGrpSpPr>
        <p:grpSpPr>
          <a:xfrm>
            <a:off x="7412146" y="4934528"/>
            <a:ext cx="1124017" cy="1166058"/>
            <a:chOff x="10816244" y="3276117"/>
            <a:chExt cx="1124017" cy="1166058"/>
          </a:xfrm>
        </p:grpSpPr>
        <p:pic>
          <p:nvPicPr>
            <p:cNvPr id="80" name="Picture 79">
              <a:extLst>
                <a:ext uri="{FF2B5EF4-FFF2-40B4-BE49-F238E27FC236}">
                  <a16:creationId xmlns:a16="http://schemas.microsoft.com/office/drawing/2014/main" id="{0D0EC7A6-F1E5-794A-A14E-359C888D681E}"/>
                </a:ext>
              </a:extLst>
            </p:cNvPr>
            <p:cNvPicPr>
              <a:picLocks noChangeAspect="1"/>
            </p:cNvPicPr>
            <p:nvPr/>
          </p:nvPicPr>
          <p:blipFill>
            <a:blip r:embed="rId11"/>
            <a:stretch>
              <a:fillRect/>
            </a:stretch>
          </p:blipFill>
          <p:spPr>
            <a:xfrm>
              <a:off x="10891234" y="3276117"/>
              <a:ext cx="807914" cy="807914"/>
            </a:xfrm>
            <a:prstGeom prst="rect">
              <a:avLst/>
            </a:prstGeom>
          </p:spPr>
        </p:pic>
        <p:sp>
          <p:nvSpPr>
            <p:cNvPr id="81" name="Key Facts">
              <a:extLst>
                <a:ext uri="{FF2B5EF4-FFF2-40B4-BE49-F238E27FC236}">
                  <a16:creationId xmlns:a16="http://schemas.microsoft.com/office/drawing/2014/main" id="{3910F618-C406-174D-912D-AE19F33EBEB6}"/>
                </a:ext>
              </a:extLst>
            </p:cNvPr>
            <p:cNvSpPr txBox="1"/>
            <p:nvPr/>
          </p:nvSpPr>
          <p:spPr>
            <a:xfrm>
              <a:off x="10816244" y="4193389"/>
              <a:ext cx="1124017"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solidFill>
                    <a:srgbClr val="000000"/>
                  </a:solidFill>
                  <a:latin typeface="Helvetica" pitchFamily="2" charset="0"/>
                </a:rPr>
                <a:t>Salud</a:t>
              </a:r>
              <a:endParaRPr lang="en-US" sz="1400" b="1" dirty="0">
                <a:latin typeface="Roboto" panose="02000000000000000000" pitchFamily="2" charset="0"/>
                <a:ea typeface="Roboto" panose="02000000000000000000" pitchFamily="2" charset="0"/>
              </a:endParaRPr>
            </a:p>
          </p:txBody>
        </p:sp>
      </p:grpSp>
      <p:grpSp>
        <p:nvGrpSpPr>
          <p:cNvPr id="82" name="Group 81">
            <a:extLst>
              <a:ext uri="{FF2B5EF4-FFF2-40B4-BE49-F238E27FC236}">
                <a16:creationId xmlns:a16="http://schemas.microsoft.com/office/drawing/2014/main" id="{015EA50C-1F50-A042-AE57-74251CDCA84E}"/>
              </a:ext>
            </a:extLst>
          </p:cNvPr>
          <p:cNvGrpSpPr/>
          <p:nvPr/>
        </p:nvGrpSpPr>
        <p:grpSpPr>
          <a:xfrm>
            <a:off x="8594974" y="4957578"/>
            <a:ext cx="1431439" cy="1144848"/>
            <a:chOff x="911545" y="1654544"/>
            <a:chExt cx="1431439" cy="1144848"/>
          </a:xfrm>
        </p:grpSpPr>
        <p:pic>
          <p:nvPicPr>
            <p:cNvPr id="83" name="Picture 82">
              <a:extLst>
                <a:ext uri="{FF2B5EF4-FFF2-40B4-BE49-F238E27FC236}">
                  <a16:creationId xmlns:a16="http://schemas.microsoft.com/office/drawing/2014/main" id="{0867263A-324E-9B4C-82E4-9EBE149A4B9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71566" y="1654544"/>
              <a:ext cx="819150" cy="819150"/>
            </a:xfrm>
            <a:prstGeom prst="rect">
              <a:avLst/>
            </a:prstGeom>
          </p:spPr>
        </p:pic>
        <p:sp>
          <p:nvSpPr>
            <p:cNvPr id="84" name="Key Facts">
              <a:extLst>
                <a:ext uri="{FF2B5EF4-FFF2-40B4-BE49-F238E27FC236}">
                  <a16:creationId xmlns:a16="http://schemas.microsoft.com/office/drawing/2014/main" id="{E3B71017-1011-5A42-8DB1-5BDB51AD4C05}"/>
                </a:ext>
              </a:extLst>
            </p:cNvPr>
            <p:cNvSpPr txBox="1"/>
            <p:nvPr/>
          </p:nvSpPr>
          <p:spPr>
            <a:xfrm>
              <a:off x="911545" y="2550606"/>
              <a:ext cx="1431439" cy="24878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defTabSz="457200">
                <a:lnSpc>
                  <a:spcPct val="90000"/>
                </a:lnSpc>
                <a:spcBef>
                  <a:spcPts val="500"/>
                </a:spcBef>
                <a:buFont typeface="Arial"/>
                <a:defRPr sz="2000">
                  <a:solidFill>
                    <a:srgbClr val="072E42"/>
                  </a:solidFill>
                </a:defRPr>
              </a:lvl1pPr>
            </a:lstStyle>
            <a:p>
              <a:pPr algn="ctr"/>
              <a:r>
                <a:rPr lang="en-US" sz="1400" b="1" dirty="0">
                  <a:latin typeface="Roboto" panose="02000000000000000000" pitchFamily="2" charset="0"/>
                  <a:ea typeface="Roboto" panose="02000000000000000000" pitchFamily="2" charset="0"/>
                </a:rPr>
                <a:t>Transporte</a:t>
              </a:r>
            </a:p>
          </p:txBody>
        </p:sp>
      </p:grpSp>
      <p:pic>
        <p:nvPicPr>
          <p:cNvPr id="64" name="image3.png" descr="image3.png">
            <a:extLst>
              <a:ext uri="{FF2B5EF4-FFF2-40B4-BE49-F238E27FC236}">
                <a16:creationId xmlns:a16="http://schemas.microsoft.com/office/drawing/2014/main" id="{C09B73CE-AF81-4466-84B9-ED18E1389CA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095" y="6194349"/>
            <a:ext cx="1044824" cy="646592"/>
          </a:xfrm>
          <a:prstGeom prst="rect">
            <a:avLst/>
          </a:prstGeom>
          <a:ln w="12700">
            <a:miter lim="400000"/>
          </a:ln>
        </p:spPr>
      </p:pic>
    </p:spTree>
    <p:extLst>
      <p:ext uri="{BB962C8B-B14F-4D97-AF65-F5344CB8AC3E}">
        <p14:creationId xmlns:p14="http://schemas.microsoft.com/office/powerpoint/2010/main" val="216412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838200" y="356916"/>
            <a:ext cx="10515600" cy="653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US" sz="3200" dirty="0">
                <a:latin typeface="Poppins" charset="0"/>
                <a:ea typeface="Poppins" charset="0"/>
                <a:cs typeface="Poppins" charset="0"/>
              </a:rPr>
              <a:t>Ciberataques por capa OSI</a:t>
            </a:r>
          </a:p>
        </p:txBody>
      </p:sp>
      <p:sp>
        <p:nvSpPr>
          <p:cNvPr id="16" name="Shape">
            <a:hlinkClick r:id="rId3" action="ppaction://hlinksldjump" tooltip="Agenda"/>
          </p:cNvPr>
          <p:cNvSpPr/>
          <p:nvPr/>
        </p:nvSpPr>
        <p:spPr>
          <a:xfrm>
            <a:off x="11912600" y="65851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p>
        </p:txBody>
      </p:sp>
      <p:pic>
        <p:nvPicPr>
          <p:cNvPr id="15" name="Picture 14">
            <a:extLst>
              <a:ext uri="{FF2B5EF4-FFF2-40B4-BE49-F238E27FC236}">
                <a16:creationId xmlns:a16="http://schemas.microsoft.com/office/drawing/2014/main" id="{A49AB2FF-1389-4B34-8BC3-655E738FF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3442" y="1057759"/>
            <a:ext cx="5607867" cy="5695627"/>
          </a:xfrm>
          <a:prstGeom prst="rect">
            <a:avLst/>
          </a:prstGeom>
        </p:spPr>
      </p:pic>
      <p:sp>
        <p:nvSpPr>
          <p:cNvPr id="17" name="Arrow: Right 16">
            <a:extLst>
              <a:ext uri="{FF2B5EF4-FFF2-40B4-BE49-F238E27FC236}">
                <a16:creationId xmlns:a16="http://schemas.microsoft.com/office/drawing/2014/main" id="{FECBCBDA-B0B3-4A42-B62A-130C924D3178}"/>
              </a:ext>
            </a:extLst>
          </p:cNvPr>
          <p:cNvSpPr/>
          <p:nvPr/>
        </p:nvSpPr>
        <p:spPr>
          <a:xfrm>
            <a:off x="6865034" y="6084277"/>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A5A422D-6EDC-438A-8A5F-0406ECB4C305}"/>
              </a:ext>
            </a:extLst>
          </p:cNvPr>
          <p:cNvSpPr/>
          <p:nvPr/>
        </p:nvSpPr>
        <p:spPr>
          <a:xfrm>
            <a:off x="6865034" y="5308209"/>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454B5C9-A7E0-461C-B9B9-8965ABE9C061}"/>
              </a:ext>
            </a:extLst>
          </p:cNvPr>
          <p:cNvSpPr/>
          <p:nvPr/>
        </p:nvSpPr>
        <p:spPr>
          <a:xfrm>
            <a:off x="6865034" y="4532141"/>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7D75122D-9A9C-4087-8BE0-BC69C8DE7E5D}"/>
              </a:ext>
            </a:extLst>
          </p:cNvPr>
          <p:cNvSpPr/>
          <p:nvPr/>
        </p:nvSpPr>
        <p:spPr>
          <a:xfrm>
            <a:off x="6865034" y="3808795"/>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154F5C5-A3F2-45E3-8666-F93D0015CCE0}"/>
              </a:ext>
            </a:extLst>
          </p:cNvPr>
          <p:cNvSpPr/>
          <p:nvPr/>
        </p:nvSpPr>
        <p:spPr>
          <a:xfrm>
            <a:off x="6865034" y="3032727"/>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ABCE92-7074-47E4-A565-6E8765553663}"/>
              </a:ext>
            </a:extLst>
          </p:cNvPr>
          <p:cNvSpPr/>
          <p:nvPr/>
        </p:nvSpPr>
        <p:spPr>
          <a:xfrm>
            <a:off x="6865034" y="2256659"/>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EDC08B29-462F-4785-A9F2-61895C358CC8}"/>
              </a:ext>
            </a:extLst>
          </p:cNvPr>
          <p:cNvSpPr/>
          <p:nvPr/>
        </p:nvSpPr>
        <p:spPr>
          <a:xfrm>
            <a:off x="6865034" y="1533558"/>
            <a:ext cx="1652954" cy="253218"/>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E4B7B52-96A2-4140-B1D4-CCF4F4384612}"/>
              </a:ext>
            </a:extLst>
          </p:cNvPr>
          <p:cNvSpPr/>
          <p:nvPr/>
        </p:nvSpPr>
        <p:spPr>
          <a:xfrm>
            <a:off x="9082681" y="858355"/>
            <a:ext cx="1878037" cy="351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Tipos de Ataques</a:t>
            </a:r>
          </a:p>
        </p:txBody>
      </p:sp>
      <p:sp>
        <p:nvSpPr>
          <p:cNvPr id="25" name="Rectangle: Rounded Corners 24">
            <a:extLst>
              <a:ext uri="{FF2B5EF4-FFF2-40B4-BE49-F238E27FC236}">
                <a16:creationId xmlns:a16="http://schemas.microsoft.com/office/drawing/2014/main" id="{0BF3A27A-F30E-489F-BD2B-5A7499AE7CA1}"/>
              </a:ext>
            </a:extLst>
          </p:cNvPr>
          <p:cNvSpPr/>
          <p:nvPr/>
        </p:nvSpPr>
        <p:spPr>
          <a:xfrm>
            <a:off x="8700781" y="4532141"/>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 in </a:t>
            </a:r>
            <a:r>
              <a:rPr lang="en-US"/>
              <a:t>the Middle</a:t>
            </a:r>
            <a:endParaRPr lang="en-US" dirty="0"/>
          </a:p>
        </p:txBody>
      </p:sp>
      <p:sp>
        <p:nvSpPr>
          <p:cNvPr id="26" name="Rectangle: Rounded Corners 25">
            <a:extLst>
              <a:ext uri="{FF2B5EF4-FFF2-40B4-BE49-F238E27FC236}">
                <a16:creationId xmlns:a16="http://schemas.microsoft.com/office/drawing/2014/main" id="{8FA54147-BB0F-466E-9E4B-2AF959A2E2D3}"/>
              </a:ext>
            </a:extLst>
          </p:cNvPr>
          <p:cNvSpPr/>
          <p:nvPr/>
        </p:nvSpPr>
        <p:spPr>
          <a:xfrm>
            <a:off x="8700779" y="5308209"/>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Spoofing</a:t>
            </a:r>
          </a:p>
        </p:txBody>
      </p:sp>
      <p:sp>
        <p:nvSpPr>
          <p:cNvPr id="27" name="Rectangle: Rounded Corners 26">
            <a:extLst>
              <a:ext uri="{FF2B5EF4-FFF2-40B4-BE49-F238E27FC236}">
                <a16:creationId xmlns:a16="http://schemas.microsoft.com/office/drawing/2014/main" id="{9A9C20B6-3AAC-4AC1-938B-2E834F067B34}"/>
              </a:ext>
            </a:extLst>
          </p:cNvPr>
          <p:cNvSpPr/>
          <p:nvPr/>
        </p:nvSpPr>
        <p:spPr>
          <a:xfrm>
            <a:off x="8700778" y="6084277"/>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Sniffing</a:t>
            </a:r>
          </a:p>
        </p:txBody>
      </p:sp>
      <p:sp>
        <p:nvSpPr>
          <p:cNvPr id="28" name="Rectangle: Rounded Corners 27">
            <a:extLst>
              <a:ext uri="{FF2B5EF4-FFF2-40B4-BE49-F238E27FC236}">
                <a16:creationId xmlns:a16="http://schemas.microsoft.com/office/drawing/2014/main" id="{BEB4C603-C7B4-458E-816E-CB9AEB7557CA}"/>
              </a:ext>
            </a:extLst>
          </p:cNvPr>
          <p:cNvSpPr/>
          <p:nvPr/>
        </p:nvSpPr>
        <p:spPr>
          <a:xfrm>
            <a:off x="8700777" y="3808795"/>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Reconnaissance/DOS</a:t>
            </a:r>
          </a:p>
        </p:txBody>
      </p:sp>
      <p:sp>
        <p:nvSpPr>
          <p:cNvPr id="29" name="Rectangle: Rounded Corners 28">
            <a:extLst>
              <a:ext uri="{FF2B5EF4-FFF2-40B4-BE49-F238E27FC236}">
                <a16:creationId xmlns:a16="http://schemas.microsoft.com/office/drawing/2014/main" id="{51FB2C9B-BDF7-4AE3-8AA7-FF46E9A48BC0}"/>
              </a:ext>
            </a:extLst>
          </p:cNvPr>
          <p:cNvSpPr/>
          <p:nvPr/>
        </p:nvSpPr>
        <p:spPr>
          <a:xfrm>
            <a:off x="8700776" y="3032727"/>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Hijacking</a:t>
            </a:r>
          </a:p>
        </p:txBody>
      </p:sp>
      <p:sp>
        <p:nvSpPr>
          <p:cNvPr id="30" name="Rectangle: Rounded Corners 29">
            <a:extLst>
              <a:ext uri="{FF2B5EF4-FFF2-40B4-BE49-F238E27FC236}">
                <a16:creationId xmlns:a16="http://schemas.microsoft.com/office/drawing/2014/main" id="{E187D23A-C1F3-461B-BE72-6E9657ADFDD2}"/>
              </a:ext>
            </a:extLst>
          </p:cNvPr>
          <p:cNvSpPr/>
          <p:nvPr/>
        </p:nvSpPr>
        <p:spPr>
          <a:xfrm>
            <a:off x="8700775" y="2255568"/>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Phishing</a:t>
            </a:r>
          </a:p>
        </p:txBody>
      </p:sp>
      <p:sp>
        <p:nvSpPr>
          <p:cNvPr id="31" name="Rectangle: Rounded Corners 30">
            <a:extLst>
              <a:ext uri="{FF2B5EF4-FFF2-40B4-BE49-F238E27FC236}">
                <a16:creationId xmlns:a16="http://schemas.microsoft.com/office/drawing/2014/main" id="{054AFD09-F73C-4EFD-A5CE-DFC8118AC94B}"/>
              </a:ext>
            </a:extLst>
          </p:cNvPr>
          <p:cNvSpPr/>
          <p:nvPr/>
        </p:nvSpPr>
        <p:spPr>
          <a:xfrm>
            <a:off x="8700774" y="1530623"/>
            <a:ext cx="2641839" cy="2532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Exploit</a:t>
            </a:r>
          </a:p>
        </p:txBody>
      </p:sp>
    </p:spTree>
    <p:extLst>
      <p:ext uri="{BB962C8B-B14F-4D97-AF65-F5344CB8AC3E}">
        <p14:creationId xmlns:p14="http://schemas.microsoft.com/office/powerpoint/2010/main" val="69372407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a:hlinkClick r:id="rId3" action="ppaction://hlinksldjump" tooltip="Agenda"/>
          </p:cNvPr>
          <p:cNvSpPr/>
          <p:nvPr/>
        </p:nvSpPr>
        <p:spPr>
          <a:xfrm>
            <a:off x="11912600" y="6242225"/>
            <a:ext cx="279400" cy="22860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wrap="square" lIns="19050" tIns="19050" rIns="19050" bIns="19050" numCol="1" anchor="ctr">
            <a:noAutofit/>
          </a:bodyPr>
          <a:lstStyle/>
          <a:p>
            <a:pPr defTabSz="2286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s-US" sz="750"/>
          </a:p>
        </p:txBody>
      </p:sp>
      <p:pic>
        <p:nvPicPr>
          <p:cNvPr id="4" name="Picture 3">
            <a:extLst>
              <a:ext uri="{FF2B5EF4-FFF2-40B4-BE49-F238E27FC236}">
                <a16:creationId xmlns:a16="http://schemas.microsoft.com/office/drawing/2014/main" id="{B2C77AA4-5BAC-48E3-9146-7601CCBD7B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02389"/>
            <a:ext cx="12199878" cy="7482592"/>
          </a:xfrm>
          <a:prstGeom prst="rect">
            <a:avLst/>
          </a:prstGeom>
        </p:spPr>
      </p:pic>
      <p:sp>
        <p:nvSpPr>
          <p:cNvPr id="5" name="TextBox 4">
            <a:extLst>
              <a:ext uri="{FF2B5EF4-FFF2-40B4-BE49-F238E27FC236}">
                <a16:creationId xmlns:a16="http://schemas.microsoft.com/office/drawing/2014/main" id="{272C2879-5CE9-4092-85CB-4391C8AAD919}"/>
              </a:ext>
            </a:extLst>
          </p:cNvPr>
          <p:cNvSpPr txBox="1"/>
          <p:nvPr/>
        </p:nvSpPr>
        <p:spPr>
          <a:xfrm>
            <a:off x="8436333" y="2739011"/>
            <a:ext cx="699230" cy="246221"/>
          </a:xfrm>
          <a:prstGeom prst="rect">
            <a:avLst/>
          </a:prstGeom>
          <a:noFill/>
        </p:spPr>
        <p:txBody>
          <a:bodyPr wrap="none" rtlCol="0">
            <a:spAutoFit/>
          </a:bodyPr>
          <a:lstStyle/>
          <a:p>
            <a:r>
              <a:rPr lang="es-US" sz="1000">
                <a:solidFill>
                  <a:schemeClr val="bg1"/>
                </a:solidFill>
              </a:rPr>
              <a:t>Honeypot</a:t>
            </a:r>
          </a:p>
        </p:txBody>
      </p:sp>
      <p:sp>
        <p:nvSpPr>
          <p:cNvPr id="9" name="TextBox 8">
            <a:extLst>
              <a:ext uri="{FF2B5EF4-FFF2-40B4-BE49-F238E27FC236}">
                <a16:creationId xmlns:a16="http://schemas.microsoft.com/office/drawing/2014/main" id="{8BC25765-0AA8-4C3D-AC7D-17AC2613DA5A}"/>
              </a:ext>
            </a:extLst>
          </p:cNvPr>
          <p:cNvSpPr txBox="1"/>
          <p:nvPr/>
        </p:nvSpPr>
        <p:spPr>
          <a:xfrm>
            <a:off x="9135563" y="3186968"/>
            <a:ext cx="383438" cy="246221"/>
          </a:xfrm>
          <a:prstGeom prst="rect">
            <a:avLst/>
          </a:prstGeom>
          <a:noFill/>
        </p:spPr>
        <p:txBody>
          <a:bodyPr wrap="none" rtlCol="0">
            <a:spAutoFit/>
          </a:bodyPr>
          <a:lstStyle/>
          <a:p>
            <a:r>
              <a:rPr lang="es-US" sz="1000">
                <a:solidFill>
                  <a:schemeClr val="bg1"/>
                </a:solidFill>
              </a:rPr>
              <a:t>DLP</a:t>
            </a:r>
          </a:p>
        </p:txBody>
      </p:sp>
      <p:sp>
        <p:nvSpPr>
          <p:cNvPr id="10" name="TextBox 9">
            <a:extLst>
              <a:ext uri="{FF2B5EF4-FFF2-40B4-BE49-F238E27FC236}">
                <a16:creationId xmlns:a16="http://schemas.microsoft.com/office/drawing/2014/main" id="{414A9C38-0B32-42F2-98DC-05461AC5B62B}"/>
              </a:ext>
            </a:extLst>
          </p:cNvPr>
          <p:cNvSpPr txBox="1"/>
          <p:nvPr/>
        </p:nvSpPr>
        <p:spPr>
          <a:xfrm>
            <a:off x="9391815" y="3708034"/>
            <a:ext cx="843501" cy="246221"/>
          </a:xfrm>
          <a:prstGeom prst="rect">
            <a:avLst/>
          </a:prstGeom>
          <a:noFill/>
        </p:spPr>
        <p:txBody>
          <a:bodyPr wrap="none" rtlCol="0">
            <a:spAutoFit/>
          </a:bodyPr>
          <a:lstStyle/>
          <a:p>
            <a:r>
              <a:rPr lang="es-US" sz="1000">
                <a:solidFill>
                  <a:schemeClr val="bg1"/>
                </a:solidFill>
              </a:rPr>
              <a:t>DHS Einstein</a:t>
            </a:r>
          </a:p>
        </p:txBody>
      </p:sp>
      <p:sp>
        <p:nvSpPr>
          <p:cNvPr id="11" name="TextBox 10">
            <a:extLst>
              <a:ext uri="{FF2B5EF4-FFF2-40B4-BE49-F238E27FC236}">
                <a16:creationId xmlns:a16="http://schemas.microsoft.com/office/drawing/2014/main" id="{47489223-A16E-49F2-9612-B3018D1C8F92}"/>
              </a:ext>
            </a:extLst>
          </p:cNvPr>
          <p:cNvSpPr txBox="1"/>
          <p:nvPr/>
        </p:nvSpPr>
        <p:spPr>
          <a:xfrm>
            <a:off x="9621846" y="5720345"/>
            <a:ext cx="383438" cy="246221"/>
          </a:xfrm>
          <a:prstGeom prst="rect">
            <a:avLst/>
          </a:prstGeom>
          <a:noFill/>
        </p:spPr>
        <p:txBody>
          <a:bodyPr wrap="none" rtlCol="0">
            <a:spAutoFit/>
          </a:bodyPr>
          <a:lstStyle/>
          <a:p>
            <a:r>
              <a:rPr lang="es-US" sz="1000">
                <a:solidFill>
                  <a:schemeClr val="bg1"/>
                </a:solidFill>
              </a:rPr>
              <a:t>DLP</a:t>
            </a:r>
          </a:p>
        </p:txBody>
      </p:sp>
      <p:sp>
        <p:nvSpPr>
          <p:cNvPr id="13" name="TextBox 12">
            <a:extLst>
              <a:ext uri="{FF2B5EF4-FFF2-40B4-BE49-F238E27FC236}">
                <a16:creationId xmlns:a16="http://schemas.microsoft.com/office/drawing/2014/main" id="{F0F67605-7CD7-4418-B587-2BE960E7D5EA}"/>
              </a:ext>
            </a:extLst>
          </p:cNvPr>
          <p:cNvSpPr txBox="1"/>
          <p:nvPr/>
        </p:nvSpPr>
        <p:spPr>
          <a:xfrm>
            <a:off x="7317284" y="2263257"/>
            <a:ext cx="1548822" cy="400110"/>
          </a:xfrm>
          <a:prstGeom prst="rect">
            <a:avLst/>
          </a:prstGeom>
          <a:noFill/>
        </p:spPr>
        <p:txBody>
          <a:bodyPr wrap="none" rtlCol="0">
            <a:spAutoFit/>
          </a:bodyPr>
          <a:lstStyle/>
          <a:p>
            <a:pPr algn="ctr"/>
            <a:r>
              <a:rPr lang="es-US" sz="1000">
                <a:solidFill>
                  <a:schemeClr val="bg1"/>
                </a:solidFill>
              </a:rPr>
              <a:t>Message Security</a:t>
            </a:r>
          </a:p>
          <a:p>
            <a:pPr algn="ctr"/>
            <a:r>
              <a:rPr lang="es-US" sz="1000">
                <a:solidFill>
                  <a:schemeClr val="bg1"/>
                </a:solidFill>
              </a:rPr>
              <a:t>(Anti-Virus, Anti-Malware)</a:t>
            </a:r>
          </a:p>
        </p:txBody>
      </p:sp>
      <p:sp>
        <p:nvSpPr>
          <p:cNvPr id="14" name="TextBox 13">
            <a:extLst>
              <a:ext uri="{FF2B5EF4-FFF2-40B4-BE49-F238E27FC236}">
                <a16:creationId xmlns:a16="http://schemas.microsoft.com/office/drawing/2014/main" id="{3F0E1048-C420-4FF6-8F50-A326B87739B0}"/>
              </a:ext>
            </a:extLst>
          </p:cNvPr>
          <p:cNvSpPr txBox="1"/>
          <p:nvPr/>
        </p:nvSpPr>
        <p:spPr>
          <a:xfrm>
            <a:off x="3563509" y="2371426"/>
            <a:ext cx="864339" cy="246221"/>
          </a:xfrm>
          <a:prstGeom prst="rect">
            <a:avLst/>
          </a:prstGeom>
          <a:noFill/>
        </p:spPr>
        <p:txBody>
          <a:bodyPr wrap="none" rtlCol="0">
            <a:spAutoFit/>
          </a:bodyPr>
          <a:lstStyle/>
          <a:p>
            <a:r>
              <a:rPr lang="es-US" sz="1000">
                <a:solidFill>
                  <a:schemeClr val="bg1"/>
                </a:solidFill>
              </a:rPr>
              <a:t>Secure DMZs</a:t>
            </a:r>
          </a:p>
        </p:txBody>
      </p:sp>
      <p:sp>
        <p:nvSpPr>
          <p:cNvPr id="15" name="TextBox 14">
            <a:extLst>
              <a:ext uri="{FF2B5EF4-FFF2-40B4-BE49-F238E27FC236}">
                <a16:creationId xmlns:a16="http://schemas.microsoft.com/office/drawing/2014/main" id="{FAB48DD8-056F-41FC-B1AB-626D4C830177}"/>
              </a:ext>
            </a:extLst>
          </p:cNvPr>
          <p:cNvSpPr txBox="1"/>
          <p:nvPr/>
        </p:nvSpPr>
        <p:spPr>
          <a:xfrm>
            <a:off x="2500035" y="3063857"/>
            <a:ext cx="1112805" cy="246221"/>
          </a:xfrm>
          <a:prstGeom prst="rect">
            <a:avLst/>
          </a:prstGeom>
          <a:noFill/>
        </p:spPr>
        <p:txBody>
          <a:bodyPr wrap="none" rtlCol="0">
            <a:spAutoFit/>
          </a:bodyPr>
          <a:lstStyle/>
          <a:p>
            <a:r>
              <a:rPr lang="es-US" sz="1000">
                <a:solidFill>
                  <a:schemeClr val="bg1"/>
                </a:solidFill>
              </a:rPr>
              <a:t>Perimeter IDS/IPS</a:t>
            </a:r>
          </a:p>
        </p:txBody>
      </p:sp>
      <p:sp>
        <p:nvSpPr>
          <p:cNvPr id="17" name="TextBox 16">
            <a:extLst>
              <a:ext uri="{FF2B5EF4-FFF2-40B4-BE49-F238E27FC236}">
                <a16:creationId xmlns:a16="http://schemas.microsoft.com/office/drawing/2014/main" id="{CC9DE033-1C9D-48AB-857B-D0D60332BE54}"/>
              </a:ext>
            </a:extLst>
          </p:cNvPr>
          <p:cNvSpPr txBox="1"/>
          <p:nvPr/>
        </p:nvSpPr>
        <p:spPr>
          <a:xfrm>
            <a:off x="2036858" y="3708033"/>
            <a:ext cx="736099" cy="400110"/>
          </a:xfrm>
          <a:prstGeom prst="rect">
            <a:avLst/>
          </a:prstGeom>
          <a:noFill/>
        </p:spPr>
        <p:txBody>
          <a:bodyPr wrap="none" rtlCol="0">
            <a:spAutoFit/>
          </a:bodyPr>
          <a:lstStyle/>
          <a:p>
            <a:r>
              <a:rPr lang="es-US" sz="1000">
                <a:solidFill>
                  <a:schemeClr val="bg1"/>
                </a:solidFill>
              </a:rPr>
              <a:t>Perimeter </a:t>
            </a:r>
          </a:p>
          <a:p>
            <a:r>
              <a:rPr lang="es-US" sz="1000">
                <a:solidFill>
                  <a:schemeClr val="bg1"/>
                </a:solidFill>
              </a:rPr>
              <a:t>Firewall</a:t>
            </a:r>
          </a:p>
        </p:txBody>
      </p:sp>
      <p:sp>
        <p:nvSpPr>
          <p:cNvPr id="18" name="TextBox 17">
            <a:extLst>
              <a:ext uri="{FF2B5EF4-FFF2-40B4-BE49-F238E27FC236}">
                <a16:creationId xmlns:a16="http://schemas.microsoft.com/office/drawing/2014/main" id="{6C0E666E-C1D2-4C33-9230-1B78FEA1C648}"/>
              </a:ext>
            </a:extLst>
          </p:cNvPr>
          <p:cNvSpPr txBox="1"/>
          <p:nvPr/>
        </p:nvSpPr>
        <p:spPr>
          <a:xfrm>
            <a:off x="7364663" y="3086100"/>
            <a:ext cx="410690" cy="246221"/>
          </a:xfrm>
          <a:prstGeom prst="rect">
            <a:avLst/>
          </a:prstGeom>
          <a:noFill/>
        </p:spPr>
        <p:txBody>
          <a:bodyPr wrap="none" rtlCol="0">
            <a:spAutoFit/>
          </a:bodyPr>
          <a:lstStyle/>
          <a:p>
            <a:r>
              <a:rPr lang="es-US" sz="1000">
                <a:solidFill>
                  <a:schemeClr val="bg1"/>
                </a:solidFill>
              </a:rPr>
              <a:t>NAC</a:t>
            </a:r>
          </a:p>
        </p:txBody>
      </p:sp>
      <p:sp>
        <p:nvSpPr>
          <p:cNvPr id="19" name="TextBox 18">
            <a:extLst>
              <a:ext uri="{FF2B5EF4-FFF2-40B4-BE49-F238E27FC236}">
                <a16:creationId xmlns:a16="http://schemas.microsoft.com/office/drawing/2014/main" id="{161B7F68-D931-4FE9-89A8-3E5FBBDDAB80}"/>
              </a:ext>
            </a:extLst>
          </p:cNvPr>
          <p:cNvSpPr txBox="1"/>
          <p:nvPr/>
        </p:nvSpPr>
        <p:spPr>
          <a:xfrm>
            <a:off x="8080195" y="3332321"/>
            <a:ext cx="750526" cy="553998"/>
          </a:xfrm>
          <a:prstGeom prst="rect">
            <a:avLst/>
          </a:prstGeom>
          <a:noFill/>
        </p:spPr>
        <p:txBody>
          <a:bodyPr wrap="none" rtlCol="0">
            <a:spAutoFit/>
          </a:bodyPr>
          <a:lstStyle/>
          <a:p>
            <a:r>
              <a:rPr lang="es-US" sz="1000">
                <a:solidFill>
                  <a:schemeClr val="bg1"/>
                </a:solidFill>
              </a:rPr>
              <a:t>Enterprise </a:t>
            </a:r>
          </a:p>
          <a:p>
            <a:r>
              <a:rPr lang="es-US" sz="1000">
                <a:solidFill>
                  <a:schemeClr val="bg1"/>
                </a:solidFill>
              </a:rPr>
              <a:t>Message </a:t>
            </a:r>
          </a:p>
          <a:p>
            <a:r>
              <a:rPr lang="es-US" sz="1000">
                <a:solidFill>
                  <a:schemeClr val="bg1"/>
                </a:solidFill>
              </a:rPr>
              <a:t>Security</a:t>
            </a:r>
          </a:p>
        </p:txBody>
      </p:sp>
      <p:sp>
        <p:nvSpPr>
          <p:cNvPr id="20" name="TextBox 19">
            <a:extLst>
              <a:ext uri="{FF2B5EF4-FFF2-40B4-BE49-F238E27FC236}">
                <a16:creationId xmlns:a16="http://schemas.microsoft.com/office/drawing/2014/main" id="{05F9B2D0-AE83-4FD7-BBFC-4A653305CE05}"/>
              </a:ext>
            </a:extLst>
          </p:cNvPr>
          <p:cNvSpPr txBox="1"/>
          <p:nvPr/>
        </p:nvSpPr>
        <p:spPr>
          <a:xfrm>
            <a:off x="8830721" y="4024987"/>
            <a:ext cx="750526" cy="553998"/>
          </a:xfrm>
          <a:prstGeom prst="rect">
            <a:avLst/>
          </a:prstGeom>
          <a:noFill/>
        </p:spPr>
        <p:txBody>
          <a:bodyPr wrap="none" rtlCol="0">
            <a:spAutoFit/>
          </a:bodyPr>
          <a:lstStyle/>
          <a:p>
            <a:r>
              <a:rPr lang="es-US" sz="1000">
                <a:solidFill>
                  <a:schemeClr val="bg1"/>
                </a:solidFill>
              </a:rPr>
              <a:t>Enterprise </a:t>
            </a:r>
          </a:p>
          <a:p>
            <a:r>
              <a:rPr lang="es-US" sz="1000">
                <a:solidFill>
                  <a:schemeClr val="bg1"/>
                </a:solidFill>
              </a:rPr>
              <a:t>Wireless </a:t>
            </a:r>
          </a:p>
          <a:p>
            <a:r>
              <a:rPr lang="es-US" sz="1000">
                <a:solidFill>
                  <a:schemeClr val="bg1"/>
                </a:solidFill>
              </a:rPr>
              <a:t>Security</a:t>
            </a:r>
          </a:p>
        </p:txBody>
      </p:sp>
      <p:sp>
        <p:nvSpPr>
          <p:cNvPr id="21" name="TextBox 20">
            <a:extLst>
              <a:ext uri="{FF2B5EF4-FFF2-40B4-BE49-F238E27FC236}">
                <a16:creationId xmlns:a16="http://schemas.microsoft.com/office/drawing/2014/main" id="{04F8D327-B737-4DF1-8694-187E51B1BBA1}"/>
              </a:ext>
            </a:extLst>
          </p:cNvPr>
          <p:cNvSpPr txBox="1"/>
          <p:nvPr/>
        </p:nvSpPr>
        <p:spPr>
          <a:xfrm>
            <a:off x="9280267" y="4808804"/>
            <a:ext cx="750526" cy="553998"/>
          </a:xfrm>
          <a:prstGeom prst="rect">
            <a:avLst/>
          </a:prstGeom>
          <a:noFill/>
        </p:spPr>
        <p:txBody>
          <a:bodyPr wrap="none" rtlCol="0">
            <a:spAutoFit/>
          </a:bodyPr>
          <a:lstStyle/>
          <a:p>
            <a:r>
              <a:rPr lang="es-US" sz="1000">
                <a:solidFill>
                  <a:schemeClr val="bg1"/>
                </a:solidFill>
              </a:rPr>
              <a:t>Enterprise </a:t>
            </a:r>
          </a:p>
          <a:p>
            <a:r>
              <a:rPr lang="es-US" sz="1000">
                <a:solidFill>
                  <a:schemeClr val="bg1"/>
                </a:solidFill>
              </a:rPr>
              <a:t>Remote </a:t>
            </a:r>
          </a:p>
          <a:p>
            <a:r>
              <a:rPr lang="es-US" sz="1000">
                <a:solidFill>
                  <a:schemeClr val="bg1"/>
                </a:solidFill>
              </a:rPr>
              <a:t>Access</a:t>
            </a:r>
          </a:p>
        </p:txBody>
      </p:sp>
      <p:sp>
        <p:nvSpPr>
          <p:cNvPr id="22" name="TextBox 21">
            <a:extLst>
              <a:ext uri="{FF2B5EF4-FFF2-40B4-BE49-F238E27FC236}">
                <a16:creationId xmlns:a16="http://schemas.microsoft.com/office/drawing/2014/main" id="{A665463C-A6AF-4277-8E5E-FD1917AA0C5C}"/>
              </a:ext>
            </a:extLst>
          </p:cNvPr>
          <p:cNvSpPr txBox="1"/>
          <p:nvPr/>
        </p:nvSpPr>
        <p:spPr>
          <a:xfrm>
            <a:off x="3819052" y="3042943"/>
            <a:ext cx="750526" cy="553998"/>
          </a:xfrm>
          <a:prstGeom prst="rect">
            <a:avLst/>
          </a:prstGeom>
          <a:noFill/>
        </p:spPr>
        <p:txBody>
          <a:bodyPr wrap="none" rtlCol="0">
            <a:spAutoFit/>
          </a:bodyPr>
          <a:lstStyle/>
          <a:p>
            <a:r>
              <a:rPr lang="es-US" sz="1000">
                <a:solidFill>
                  <a:schemeClr val="bg1"/>
                </a:solidFill>
              </a:rPr>
              <a:t>Web Proxy</a:t>
            </a:r>
          </a:p>
          <a:p>
            <a:r>
              <a:rPr lang="es-US" sz="1000">
                <a:solidFill>
                  <a:schemeClr val="bg1"/>
                </a:solidFill>
              </a:rPr>
              <a:t>Content</a:t>
            </a:r>
          </a:p>
          <a:p>
            <a:r>
              <a:rPr lang="es-US" sz="1000">
                <a:solidFill>
                  <a:schemeClr val="bg1"/>
                </a:solidFill>
              </a:rPr>
              <a:t>Filtering</a:t>
            </a:r>
          </a:p>
        </p:txBody>
      </p:sp>
      <p:sp>
        <p:nvSpPr>
          <p:cNvPr id="23" name="TextBox 22">
            <a:extLst>
              <a:ext uri="{FF2B5EF4-FFF2-40B4-BE49-F238E27FC236}">
                <a16:creationId xmlns:a16="http://schemas.microsoft.com/office/drawing/2014/main" id="{5EF40E40-581D-409B-86CB-87BAD093E262}"/>
              </a:ext>
            </a:extLst>
          </p:cNvPr>
          <p:cNvSpPr txBox="1"/>
          <p:nvPr/>
        </p:nvSpPr>
        <p:spPr>
          <a:xfrm>
            <a:off x="3137389" y="3566772"/>
            <a:ext cx="950901" cy="246221"/>
          </a:xfrm>
          <a:prstGeom prst="rect">
            <a:avLst/>
          </a:prstGeom>
          <a:noFill/>
        </p:spPr>
        <p:txBody>
          <a:bodyPr wrap="none" rtlCol="0">
            <a:spAutoFit/>
          </a:bodyPr>
          <a:lstStyle/>
          <a:p>
            <a:r>
              <a:rPr lang="es-US" sz="1000">
                <a:solidFill>
                  <a:schemeClr val="bg1"/>
                </a:solidFill>
              </a:rPr>
              <a:t>Inline Patching</a:t>
            </a:r>
          </a:p>
        </p:txBody>
      </p:sp>
      <p:sp>
        <p:nvSpPr>
          <p:cNvPr id="24" name="TextBox 23">
            <a:extLst>
              <a:ext uri="{FF2B5EF4-FFF2-40B4-BE49-F238E27FC236}">
                <a16:creationId xmlns:a16="http://schemas.microsoft.com/office/drawing/2014/main" id="{74F6709E-94DE-4A95-821C-0E90272005A4}"/>
              </a:ext>
            </a:extLst>
          </p:cNvPr>
          <p:cNvSpPr txBox="1"/>
          <p:nvPr/>
        </p:nvSpPr>
        <p:spPr>
          <a:xfrm>
            <a:off x="7427253" y="3812993"/>
            <a:ext cx="861133" cy="553998"/>
          </a:xfrm>
          <a:prstGeom prst="rect">
            <a:avLst/>
          </a:prstGeom>
          <a:noFill/>
        </p:spPr>
        <p:txBody>
          <a:bodyPr wrap="none" rtlCol="0">
            <a:spAutoFit/>
          </a:bodyPr>
          <a:lstStyle/>
          <a:p>
            <a:r>
              <a:rPr lang="es-US" sz="1000">
                <a:solidFill>
                  <a:schemeClr val="bg1"/>
                </a:solidFill>
              </a:rPr>
              <a:t>Endpoint </a:t>
            </a:r>
          </a:p>
          <a:p>
            <a:r>
              <a:rPr lang="es-US" sz="1000">
                <a:solidFill>
                  <a:schemeClr val="bg1"/>
                </a:solidFill>
              </a:rPr>
              <a:t>Security</a:t>
            </a:r>
          </a:p>
          <a:p>
            <a:r>
              <a:rPr lang="es-US" sz="1000">
                <a:solidFill>
                  <a:schemeClr val="bg1"/>
                </a:solidFill>
              </a:rPr>
              <a:t>Enforcement</a:t>
            </a:r>
          </a:p>
        </p:txBody>
      </p:sp>
      <p:sp>
        <p:nvSpPr>
          <p:cNvPr id="25" name="TextBox 24">
            <a:extLst>
              <a:ext uri="{FF2B5EF4-FFF2-40B4-BE49-F238E27FC236}">
                <a16:creationId xmlns:a16="http://schemas.microsoft.com/office/drawing/2014/main" id="{DCB10B3E-5473-4BD3-BEBF-4FB021D575B3}"/>
              </a:ext>
            </a:extLst>
          </p:cNvPr>
          <p:cNvSpPr txBox="1"/>
          <p:nvPr/>
        </p:nvSpPr>
        <p:spPr>
          <a:xfrm>
            <a:off x="2337406" y="4677000"/>
            <a:ext cx="750526" cy="400110"/>
          </a:xfrm>
          <a:prstGeom prst="rect">
            <a:avLst/>
          </a:prstGeom>
          <a:noFill/>
        </p:spPr>
        <p:txBody>
          <a:bodyPr wrap="none" rtlCol="0">
            <a:spAutoFit/>
          </a:bodyPr>
          <a:lstStyle/>
          <a:p>
            <a:r>
              <a:rPr lang="es-US" sz="1000">
                <a:solidFill>
                  <a:schemeClr val="bg1"/>
                </a:solidFill>
              </a:rPr>
              <a:t>Enterprise </a:t>
            </a:r>
          </a:p>
          <a:p>
            <a:r>
              <a:rPr lang="es-US" sz="1000">
                <a:solidFill>
                  <a:schemeClr val="bg1"/>
                </a:solidFill>
              </a:rPr>
              <a:t>IDS/IPS</a:t>
            </a:r>
          </a:p>
        </p:txBody>
      </p:sp>
      <p:sp>
        <p:nvSpPr>
          <p:cNvPr id="26" name="TextBox 25">
            <a:extLst>
              <a:ext uri="{FF2B5EF4-FFF2-40B4-BE49-F238E27FC236}">
                <a16:creationId xmlns:a16="http://schemas.microsoft.com/office/drawing/2014/main" id="{F4653DE2-91AF-4E69-876D-F649395D024B}"/>
              </a:ext>
            </a:extLst>
          </p:cNvPr>
          <p:cNvSpPr txBox="1"/>
          <p:nvPr/>
        </p:nvSpPr>
        <p:spPr>
          <a:xfrm>
            <a:off x="2036858" y="5443346"/>
            <a:ext cx="795411" cy="553998"/>
          </a:xfrm>
          <a:prstGeom prst="rect">
            <a:avLst/>
          </a:prstGeom>
          <a:noFill/>
        </p:spPr>
        <p:txBody>
          <a:bodyPr wrap="none" rtlCol="0">
            <a:spAutoFit/>
          </a:bodyPr>
          <a:lstStyle/>
          <a:p>
            <a:r>
              <a:rPr lang="es-US" sz="1000">
                <a:solidFill>
                  <a:schemeClr val="bg1"/>
                </a:solidFill>
              </a:rPr>
              <a:t>Enclave </a:t>
            </a:r>
          </a:p>
          <a:p>
            <a:r>
              <a:rPr lang="es-US" sz="1000">
                <a:solidFill>
                  <a:schemeClr val="bg1"/>
                </a:solidFill>
              </a:rPr>
              <a:t>Datacenter </a:t>
            </a:r>
          </a:p>
          <a:p>
            <a:r>
              <a:rPr lang="es-US" sz="1000">
                <a:solidFill>
                  <a:schemeClr val="bg1"/>
                </a:solidFill>
              </a:rPr>
              <a:t>Firewall</a:t>
            </a:r>
          </a:p>
        </p:txBody>
      </p:sp>
      <p:sp>
        <p:nvSpPr>
          <p:cNvPr id="27" name="TextBox 26">
            <a:extLst>
              <a:ext uri="{FF2B5EF4-FFF2-40B4-BE49-F238E27FC236}">
                <a16:creationId xmlns:a16="http://schemas.microsoft.com/office/drawing/2014/main" id="{6974168A-0871-47ED-9C17-2B7A6D775066}"/>
              </a:ext>
            </a:extLst>
          </p:cNvPr>
          <p:cNvSpPr txBox="1"/>
          <p:nvPr/>
        </p:nvSpPr>
        <p:spPr>
          <a:xfrm>
            <a:off x="8070695" y="4440350"/>
            <a:ext cx="795411" cy="400110"/>
          </a:xfrm>
          <a:prstGeom prst="rect">
            <a:avLst/>
          </a:prstGeom>
          <a:noFill/>
        </p:spPr>
        <p:txBody>
          <a:bodyPr wrap="none" rtlCol="0">
            <a:spAutoFit/>
          </a:bodyPr>
          <a:lstStyle/>
          <a:p>
            <a:r>
              <a:rPr lang="es-US" sz="1000">
                <a:solidFill>
                  <a:schemeClr val="bg1"/>
                </a:solidFill>
              </a:rPr>
              <a:t>FDCC </a:t>
            </a:r>
          </a:p>
          <a:p>
            <a:r>
              <a:rPr lang="es-US" sz="1000">
                <a:solidFill>
                  <a:schemeClr val="bg1"/>
                </a:solidFill>
              </a:rPr>
              <a:t>Compliance</a:t>
            </a:r>
          </a:p>
        </p:txBody>
      </p:sp>
      <p:sp>
        <p:nvSpPr>
          <p:cNvPr id="28" name="TextBox 27">
            <a:extLst>
              <a:ext uri="{FF2B5EF4-FFF2-40B4-BE49-F238E27FC236}">
                <a16:creationId xmlns:a16="http://schemas.microsoft.com/office/drawing/2014/main" id="{53495B29-2E58-47CD-8F99-58176A09CE62}"/>
              </a:ext>
            </a:extLst>
          </p:cNvPr>
          <p:cNvSpPr txBox="1"/>
          <p:nvPr/>
        </p:nvSpPr>
        <p:spPr>
          <a:xfrm>
            <a:off x="8395088" y="5055768"/>
            <a:ext cx="885179" cy="400110"/>
          </a:xfrm>
          <a:prstGeom prst="rect">
            <a:avLst/>
          </a:prstGeom>
          <a:noFill/>
        </p:spPr>
        <p:txBody>
          <a:bodyPr wrap="none" rtlCol="0">
            <a:spAutoFit/>
          </a:bodyPr>
          <a:lstStyle/>
          <a:p>
            <a:r>
              <a:rPr lang="es-US" sz="1000">
                <a:solidFill>
                  <a:schemeClr val="bg1"/>
                </a:solidFill>
              </a:rPr>
              <a:t>Patch </a:t>
            </a:r>
          </a:p>
          <a:p>
            <a:r>
              <a:rPr lang="es-US" sz="1000">
                <a:solidFill>
                  <a:schemeClr val="bg1"/>
                </a:solidFill>
              </a:rPr>
              <a:t>Management</a:t>
            </a:r>
          </a:p>
        </p:txBody>
      </p:sp>
      <p:sp>
        <p:nvSpPr>
          <p:cNvPr id="29" name="TextBox 28">
            <a:extLst>
              <a:ext uri="{FF2B5EF4-FFF2-40B4-BE49-F238E27FC236}">
                <a16:creationId xmlns:a16="http://schemas.microsoft.com/office/drawing/2014/main" id="{F6F0076D-3BB3-48AF-A308-A5832D21C82B}"/>
              </a:ext>
            </a:extLst>
          </p:cNvPr>
          <p:cNvSpPr txBox="1"/>
          <p:nvPr/>
        </p:nvSpPr>
        <p:spPr>
          <a:xfrm>
            <a:off x="8704996" y="5592269"/>
            <a:ext cx="383438" cy="246221"/>
          </a:xfrm>
          <a:prstGeom prst="rect">
            <a:avLst/>
          </a:prstGeom>
          <a:noFill/>
        </p:spPr>
        <p:txBody>
          <a:bodyPr wrap="none" rtlCol="0">
            <a:spAutoFit/>
          </a:bodyPr>
          <a:lstStyle/>
          <a:p>
            <a:r>
              <a:rPr lang="es-US" sz="1000">
                <a:solidFill>
                  <a:schemeClr val="bg1"/>
                </a:solidFill>
              </a:rPr>
              <a:t>DLP</a:t>
            </a:r>
          </a:p>
        </p:txBody>
      </p:sp>
      <p:sp>
        <p:nvSpPr>
          <p:cNvPr id="30" name="TextBox 29">
            <a:extLst>
              <a:ext uri="{FF2B5EF4-FFF2-40B4-BE49-F238E27FC236}">
                <a16:creationId xmlns:a16="http://schemas.microsoft.com/office/drawing/2014/main" id="{9C591E0A-FBC3-4F1D-9AF9-0639E8D729CC}"/>
              </a:ext>
            </a:extLst>
          </p:cNvPr>
          <p:cNvSpPr txBox="1"/>
          <p:nvPr/>
        </p:nvSpPr>
        <p:spPr>
          <a:xfrm>
            <a:off x="3912742" y="3853635"/>
            <a:ext cx="1055097" cy="553998"/>
          </a:xfrm>
          <a:prstGeom prst="rect">
            <a:avLst/>
          </a:prstGeom>
          <a:noFill/>
        </p:spPr>
        <p:txBody>
          <a:bodyPr wrap="none" rtlCol="0">
            <a:spAutoFit/>
          </a:bodyPr>
          <a:lstStyle/>
          <a:p>
            <a:r>
              <a:rPr lang="es-US" sz="1000">
                <a:solidFill>
                  <a:schemeClr val="bg1"/>
                </a:solidFill>
              </a:rPr>
              <a:t>Content Security</a:t>
            </a:r>
          </a:p>
          <a:p>
            <a:r>
              <a:rPr lang="es-US" sz="1000">
                <a:solidFill>
                  <a:schemeClr val="bg1"/>
                </a:solidFill>
              </a:rPr>
              <a:t>(Anti-Virus, </a:t>
            </a:r>
          </a:p>
          <a:p>
            <a:r>
              <a:rPr lang="es-US" sz="1000">
                <a:solidFill>
                  <a:schemeClr val="bg1"/>
                </a:solidFill>
              </a:rPr>
              <a:t>Anti-Malware)</a:t>
            </a:r>
          </a:p>
        </p:txBody>
      </p:sp>
      <p:sp>
        <p:nvSpPr>
          <p:cNvPr id="31" name="TextBox 30">
            <a:extLst>
              <a:ext uri="{FF2B5EF4-FFF2-40B4-BE49-F238E27FC236}">
                <a16:creationId xmlns:a16="http://schemas.microsoft.com/office/drawing/2014/main" id="{547E759E-E1AD-4B6B-A62A-69F53061FA21}"/>
              </a:ext>
            </a:extLst>
          </p:cNvPr>
          <p:cNvSpPr txBox="1"/>
          <p:nvPr/>
        </p:nvSpPr>
        <p:spPr>
          <a:xfrm>
            <a:off x="3411739" y="4476945"/>
            <a:ext cx="561372" cy="400110"/>
          </a:xfrm>
          <a:prstGeom prst="rect">
            <a:avLst/>
          </a:prstGeom>
          <a:noFill/>
        </p:spPr>
        <p:txBody>
          <a:bodyPr wrap="none" rtlCol="0">
            <a:spAutoFit/>
          </a:bodyPr>
          <a:lstStyle/>
          <a:p>
            <a:r>
              <a:rPr lang="es-US" sz="1000">
                <a:solidFill>
                  <a:schemeClr val="bg1"/>
                </a:solidFill>
              </a:rPr>
              <a:t>Host </a:t>
            </a:r>
          </a:p>
          <a:p>
            <a:r>
              <a:rPr lang="es-US" sz="1000">
                <a:solidFill>
                  <a:schemeClr val="bg1"/>
                </a:solidFill>
              </a:rPr>
              <a:t>IDS/IPS</a:t>
            </a:r>
          </a:p>
        </p:txBody>
      </p:sp>
      <p:sp>
        <p:nvSpPr>
          <p:cNvPr id="32" name="TextBox 31">
            <a:extLst>
              <a:ext uri="{FF2B5EF4-FFF2-40B4-BE49-F238E27FC236}">
                <a16:creationId xmlns:a16="http://schemas.microsoft.com/office/drawing/2014/main" id="{929B897C-1610-4F30-905F-3B2AC95183CE}"/>
              </a:ext>
            </a:extLst>
          </p:cNvPr>
          <p:cNvSpPr txBox="1"/>
          <p:nvPr/>
        </p:nvSpPr>
        <p:spPr>
          <a:xfrm>
            <a:off x="2856315" y="5214463"/>
            <a:ext cx="641522" cy="400110"/>
          </a:xfrm>
          <a:prstGeom prst="rect">
            <a:avLst/>
          </a:prstGeom>
          <a:noFill/>
        </p:spPr>
        <p:txBody>
          <a:bodyPr wrap="none" rtlCol="0">
            <a:spAutoFit/>
          </a:bodyPr>
          <a:lstStyle/>
          <a:p>
            <a:r>
              <a:rPr lang="es-US" sz="1000">
                <a:solidFill>
                  <a:schemeClr val="bg1"/>
                </a:solidFill>
              </a:rPr>
              <a:t>Desktop </a:t>
            </a:r>
          </a:p>
          <a:p>
            <a:r>
              <a:rPr lang="es-US" sz="1000">
                <a:solidFill>
                  <a:schemeClr val="bg1"/>
                </a:solidFill>
              </a:rPr>
              <a:t>Firewall</a:t>
            </a:r>
          </a:p>
        </p:txBody>
      </p:sp>
      <p:sp>
        <p:nvSpPr>
          <p:cNvPr id="33" name="TextBox 32">
            <a:extLst>
              <a:ext uri="{FF2B5EF4-FFF2-40B4-BE49-F238E27FC236}">
                <a16:creationId xmlns:a16="http://schemas.microsoft.com/office/drawing/2014/main" id="{B2C24DB5-160E-4B50-9049-6F441D255C5B}"/>
              </a:ext>
            </a:extLst>
          </p:cNvPr>
          <p:cNvSpPr txBox="1"/>
          <p:nvPr/>
        </p:nvSpPr>
        <p:spPr>
          <a:xfrm>
            <a:off x="7418291" y="4800111"/>
            <a:ext cx="431528" cy="246221"/>
          </a:xfrm>
          <a:prstGeom prst="rect">
            <a:avLst/>
          </a:prstGeom>
          <a:noFill/>
        </p:spPr>
        <p:txBody>
          <a:bodyPr wrap="none" rtlCol="0">
            <a:spAutoFit/>
          </a:bodyPr>
          <a:lstStyle/>
          <a:p>
            <a:r>
              <a:rPr lang="es-US" sz="1000">
                <a:solidFill>
                  <a:schemeClr val="bg1"/>
                </a:solidFill>
              </a:rPr>
              <a:t>WAF</a:t>
            </a:r>
          </a:p>
        </p:txBody>
      </p:sp>
      <p:sp>
        <p:nvSpPr>
          <p:cNvPr id="35" name="TextBox 34">
            <a:extLst>
              <a:ext uri="{FF2B5EF4-FFF2-40B4-BE49-F238E27FC236}">
                <a16:creationId xmlns:a16="http://schemas.microsoft.com/office/drawing/2014/main" id="{34B09FCE-27AF-4AC8-9144-54BAB95B2A45}"/>
              </a:ext>
            </a:extLst>
          </p:cNvPr>
          <p:cNvSpPr txBox="1"/>
          <p:nvPr/>
        </p:nvSpPr>
        <p:spPr>
          <a:xfrm>
            <a:off x="7590833" y="5116507"/>
            <a:ext cx="769763" cy="400110"/>
          </a:xfrm>
          <a:prstGeom prst="rect">
            <a:avLst/>
          </a:prstGeom>
          <a:noFill/>
        </p:spPr>
        <p:txBody>
          <a:bodyPr wrap="none" rtlCol="0">
            <a:spAutoFit/>
          </a:bodyPr>
          <a:lstStyle/>
          <a:p>
            <a:r>
              <a:rPr lang="es-US" sz="1000">
                <a:solidFill>
                  <a:schemeClr val="bg1"/>
                </a:solidFill>
              </a:rPr>
              <a:t>Database </a:t>
            </a:r>
          </a:p>
          <a:p>
            <a:r>
              <a:rPr lang="es-US" sz="1000">
                <a:solidFill>
                  <a:schemeClr val="bg1"/>
                </a:solidFill>
              </a:rPr>
              <a:t>Monitoring</a:t>
            </a:r>
          </a:p>
        </p:txBody>
      </p:sp>
      <p:sp>
        <p:nvSpPr>
          <p:cNvPr id="36" name="TextBox 35">
            <a:extLst>
              <a:ext uri="{FF2B5EF4-FFF2-40B4-BE49-F238E27FC236}">
                <a16:creationId xmlns:a16="http://schemas.microsoft.com/office/drawing/2014/main" id="{27DB9286-3FE6-430A-A99E-2F6827E0F528}"/>
              </a:ext>
            </a:extLst>
          </p:cNvPr>
          <p:cNvSpPr txBox="1"/>
          <p:nvPr/>
        </p:nvSpPr>
        <p:spPr>
          <a:xfrm>
            <a:off x="7938771" y="5627768"/>
            <a:ext cx="699230" cy="553998"/>
          </a:xfrm>
          <a:prstGeom prst="rect">
            <a:avLst/>
          </a:prstGeom>
          <a:noFill/>
        </p:spPr>
        <p:txBody>
          <a:bodyPr wrap="none" rtlCol="0">
            <a:spAutoFit/>
          </a:bodyPr>
          <a:lstStyle/>
          <a:p>
            <a:r>
              <a:rPr lang="es-US" sz="1000">
                <a:solidFill>
                  <a:schemeClr val="bg1"/>
                </a:solidFill>
              </a:rPr>
              <a:t>Database </a:t>
            </a:r>
          </a:p>
          <a:p>
            <a:r>
              <a:rPr lang="es-US" sz="1000">
                <a:solidFill>
                  <a:schemeClr val="bg1"/>
                </a:solidFill>
              </a:rPr>
              <a:t>Secure </a:t>
            </a:r>
          </a:p>
          <a:p>
            <a:r>
              <a:rPr lang="es-US" sz="1000">
                <a:solidFill>
                  <a:schemeClr val="bg1"/>
                </a:solidFill>
              </a:rPr>
              <a:t>Gateway</a:t>
            </a:r>
          </a:p>
        </p:txBody>
      </p:sp>
      <p:sp>
        <p:nvSpPr>
          <p:cNvPr id="37" name="TextBox 36">
            <a:extLst>
              <a:ext uri="{FF2B5EF4-FFF2-40B4-BE49-F238E27FC236}">
                <a16:creationId xmlns:a16="http://schemas.microsoft.com/office/drawing/2014/main" id="{9E36885E-DB47-4DE3-B78D-DEC06F70F2AB}"/>
              </a:ext>
            </a:extLst>
          </p:cNvPr>
          <p:cNvSpPr txBox="1"/>
          <p:nvPr/>
        </p:nvSpPr>
        <p:spPr>
          <a:xfrm>
            <a:off x="3999365" y="4923221"/>
            <a:ext cx="798617" cy="400110"/>
          </a:xfrm>
          <a:prstGeom prst="rect">
            <a:avLst/>
          </a:prstGeom>
          <a:noFill/>
        </p:spPr>
        <p:txBody>
          <a:bodyPr wrap="none" rtlCol="0">
            <a:spAutoFit/>
          </a:bodyPr>
          <a:lstStyle/>
          <a:p>
            <a:r>
              <a:rPr lang="es-US" sz="1000">
                <a:solidFill>
                  <a:schemeClr val="bg1"/>
                </a:solidFill>
              </a:rPr>
              <a:t>Dynamic </a:t>
            </a:r>
          </a:p>
          <a:p>
            <a:r>
              <a:rPr lang="es-US" sz="1000">
                <a:solidFill>
                  <a:schemeClr val="bg1"/>
                </a:solidFill>
              </a:rPr>
              <a:t>App Testing</a:t>
            </a:r>
          </a:p>
        </p:txBody>
      </p:sp>
      <p:sp>
        <p:nvSpPr>
          <p:cNvPr id="38" name="TextBox 37">
            <a:extLst>
              <a:ext uri="{FF2B5EF4-FFF2-40B4-BE49-F238E27FC236}">
                <a16:creationId xmlns:a16="http://schemas.microsoft.com/office/drawing/2014/main" id="{DD91C986-9D9D-4C49-A7A3-9627E884047C}"/>
              </a:ext>
            </a:extLst>
          </p:cNvPr>
          <p:cNvSpPr txBox="1"/>
          <p:nvPr/>
        </p:nvSpPr>
        <p:spPr>
          <a:xfrm>
            <a:off x="3556258" y="5561491"/>
            <a:ext cx="886781" cy="553998"/>
          </a:xfrm>
          <a:prstGeom prst="rect">
            <a:avLst/>
          </a:prstGeom>
          <a:noFill/>
        </p:spPr>
        <p:txBody>
          <a:bodyPr wrap="none" rtlCol="0">
            <a:spAutoFit/>
          </a:bodyPr>
          <a:lstStyle/>
          <a:p>
            <a:r>
              <a:rPr lang="es-US" sz="1000">
                <a:solidFill>
                  <a:schemeClr val="bg1"/>
                </a:solidFill>
              </a:rPr>
              <a:t>Static App </a:t>
            </a:r>
          </a:p>
          <a:p>
            <a:r>
              <a:rPr lang="es-US" sz="1000">
                <a:solidFill>
                  <a:schemeClr val="bg1"/>
                </a:solidFill>
              </a:rPr>
              <a:t>Testing Code </a:t>
            </a:r>
          </a:p>
          <a:p>
            <a:r>
              <a:rPr lang="es-US" sz="1000">
                <a:solidFill>
                  <a:schemeClr val="bg1"/>
                </a:solidFill>
              </a:rPr>
              <a:t>Review</a:t>
            </a:r>
          </a:p>
        </p:txBody>
      </p:sp>
      <p:sp>
        <p:nvSpPr>
          <p:cNvPr id="39" name="TextBox 38">
            <a:extLst>
              <a:ext uri="{FF2B5EF4-FFF2-40B4-BE49-F238E27FC236}">
                <a16:creationId xmlns:a16="http://schemas.microsoft.com/office/drawing/2014/main" id="{120D3C0A-0C6E-4576-AE06-F61CD7964440}"/>
              </a:ext>
            </a:extLst>
          </p:cNvPr>
          <p:cNvSpPr txBox="1"/>
          <p:nvPr/>
        </p:nvSpPr>
        <p:spPr>
          <a:xfrm>
            <a:off x="4272027" y="6099207"/>
            <a:ext cx="349776" cy="246221"/>
          </a:xfrm>
          <a:prstGeom prst="rect">
            <a:avLst/>
          </a:prstGeom>
          <a:noFill/>
        </p:spPr>
        <p:txBody>
          <a:bodyPr wrap="none" rtlCol="0">
            <a:spAutoFit/>
          </a:bodyPr>
          <a:lstStyle/>
          <a:p>
            <a:r>
              <a:rPr lang="es-US" sz="1000">
                <a:solidFill>
                  <a:schemeClr val="bg1"/>
                </a:solidFill>
              </a:rPr>
              <a:t>PKI</a:t>
            </a:r>
          </a:p>
        </p:txBody>
      </p:sp>
      <p:sp>
        <p:nvSpPr>
          <p:cNvPr id="40" name="TextBox 39">
            <a:extLst>
              <a:ext uri="{FF2B5EF4-FFF2-40B4-BE49-F238E27FC236}">
                <a16:creationId xmlns:a16="http://schemas.microsoft.com/office/drawing/2014/main" id="{278EB835-E2B0-4673-B506-06AC903134B5}"/>
              </a:ext>
            </a:extLst>
          </p:cNvPr>
          <p:cNvSpPr txBox="1"/>
          <p:nvPr/>
        </p:nvSpPr>
        <p:spPr>
          <a:xfrm>
            <a:off x="4354280" y="5730767"/>
            <a:ext cx="946093" cy="400110"/>
          </a:xfrm>
          <a:prstGeom prst="rect">
            <a:avLst/>
          </a:prstGeom>
          <a:noFill/>
        </p:spPr>
        <p:txBody>
          <a:bodyPr wrap="none" rtlCol="0">
            <a:spAutoFit/>
          </a:bodyPr>
          <a:lstStyle/>
          <a:p>
            <a:r>
              <a:rPr lang="es-US" sz="1000">
                <a:solidFill>
                  <a:schemeClr val="bg1"/>
                </a:solidFill>
              </a:rPr>
              <a:t>DAR/DIU/DIM </a:t>
            </a:r>
          </a:p>
          <a:p>
            <a:r>
              <a:rPr lang="es-US" sz="1000">
                <a:solidFill>
                  <a:schemeClr val="bg1"/>
                </a:solidFill>
              </a:rPr>
              <a:t>Protection</a:t>
            </a:r>
          </a:p>
        </p:txBody>
      </p:sp>
      <p:sp>
        <p:nvSpPr>
          <p:cNvPr id="41" name="TextBox 40">
            <a:extLst>
              <a:ext uri="{FF2B5EF4-FFF2-40B4-BE49-F238E27FC236}">
                <a16:creationId xmlns:a16="http://schemas.microsoft.com/office/drawing/2014/main" id="{D1CA19ED-49D9-413F-9CD1-420B0B2D01BE}"/>
              </a:ext>
            </a:extLst>
          </p:cNvPr>
          <p:cNvSpPr txBox="1"/>
          <p:nvPr/>
        </p:nvSpPr>
        <p:spPr>
          <a:xfrm>
            <a:off x="4646621" y="5284492"/>
            <a:ext cx="681597" cy="553998"/>
          </a:xfrm>
          <a:prstGeom prst="rect">
            <a:avLst/>
          </a:prstGeom>
          <a:noFill/>
        </p:spPr>
        <p:txBody>
          <a:bodyPr wrap="none" rtlCol="0">
            <a:spAutoFit/>
          </a:bodyPr>
          <a:lstStyle/>
          <a:p>
            <a:r>
              <a:rPr lang="es-US" sz="1000">
                <a:solidFill>
                  <a:schemeClr val="bg1"/>
                </a:solidFill>
              </a:rPr>
              <a:t>Data </a:t>
            </a:r>
          </a:p>
          <a:p>
            <a:r>
              <a:rPr lang="es-US" sz="1000">
                <a:solidFill>
                  <a:schemeClr val="bg1"/>
                </a:solidFill>
              </a:rPr>
              <a:t>Wiping / </a:t>
            </a:r>
          </a:p>
          <a:p>
            <a:r>
              <a:rPr lang="es-US" sz="1000">
                <a:solidFill>
                  <a:schemeClr val="bg1"/>
                </a:solidFill>
              </a:rPr>
              <a:t>Cleansing</a:t>
            </a:r>
          </a:p>
        </p:txBody>
      </p:sp>
      <p:sp>
        <p:nvSpPr>
          <p:cNvPr id="42" name="TextBox 41">
            <a:extLst>
              <a:ext uri="{FF2B5EF4-FFF2-40B4-BE49-F238E27FC236}">
                <a16:creationId xmlns:a16="http://schemas.microsoft.com/office/drawing/2014/main" id="{421ED3F2-839E-44D4-B4FD-E0F6A2D8F3B5}"/>
              </a:ext>
            </a:extLst>
          </p:cNvPr>
          <p:cNvSpPr txBox="1"/>
          <p:nvPr/>
        </p:nvSpPr>
        <p:spPr>
          <a:xfrm>
            <a:off x="5190149" y="5339427"/>
            <a:ext cx="1425390" cy="246221"/>
          </a:xfrm>
          <a:prstGeom prst="rect">
            <a:avLst/>
          </a:prstGeom>
          <a:noFill/>
        </p:spPr>
        <p:txBody>
          <a:bodyPr wrap="none" rtlCol="0">
            <a:spAutoFit/>
          </a:bodyPr>
          <a:lstStyle/>
          <a:p>
            <a:r>
              <a:rPr lang="es-US" sz="1000">
                <a:solidFill>
                  <a:schemeClr val="bg1"/>
                </a:solidFill>
              </a:rPr>
              <a:t>Identity &amp; Access Mgmt</a:t>
            </a:r>
          </a:p>
        </p:txBody>
      </p:sp>
      <p:sp>
        <p:nvSpPr>
          <p:cNvPr id="43" name="TextBox 42">
            <a:extLst>
              <a:ext uri="{FF2B5EF4-FFF2-40B4-BE49-F238E27FC236}">
                <a16:creationId xmlns:a16="http://schemas.microsoft.com/office/drawing/2014/main" id="{56D96438-85CB-4F38-9B00-F99DD56CE463}"/>
              </a:ext>
            </a:extLst>
          </p:cNvPr>
          <p:cNvSpPr txBox="1"/>
          <p:nvPr/>
        </p:nvSpPr>
        <p:spPr>
          <a:xfrm>
            <a:off x="6459072" y="5438380"/>
            <a:ext cx="1364476" cy="246221"/>
          </a:xfrm>
          <a:prstGeom prst="rect">
            <a:avLst/>
          </a:prstGeom>
          <a:noFill/>
        </p:spPr>
        <p:txBody>
          <a:bodyPr wrap="none" rtlCol="0">
            <a:spAutoFit/>
          </a:bodyPr>
          <a:lstStyle/>
          <a:p>
            <a:r>
              <a:rPr lang="es-US" sz="1000">
                <a:solidFill>
                  <a:schemeClr val="bg1"/>
                </a:solidFill>
              </a:rPr>
              <a:t>Enterprise Right Mgmt</a:t>
            </a:r>
          </a:p>
        </p:txBody>
      </p:sp>
      <p:sp>
        <p:nvSpPr>
          <p:cNvPr id="44" name="TextBox 43">
            <a:extLst>
              <a:ext uri="{FF2B5EF4-FFF2-40B4-BE49-F238E27FC236}">
                <a16:creationId xmlns:a16="http://schemas.microsoft.com/office/drawing/2014/main" id="{2AD5DAF3-0EFB-4E04-BFA0-F2711613E2B6}"/>
              </a:ext>
            </a:extLst>
          </p:cNvPr>
          <p:cNvSpPr txBox="1"/>
          <p:nvPr/>
        </p:nvSpPr>
        <p:spPr>
          <a:xfrm>
            <a:off x="6734154" y="5664911"/>
            <a:ext cx="1133644" cy="246221"/>
          </a:xfrm>
          <a:prstGeom prst="rect">
            <a:avLst/>
          </a:prstGeom>
          <a:noFill/>
        </p:spPr>
        <p:txBody>
          <a:bodyPr wrap="none" rtlCol="0">
            <a:spAutoFit/>
          </a:bodyPr>
          <a:lstStyle/>
          <a:p>
            <a:r>
              <a:rPr lang="es-US" sz="1000">
                <a:solidFill>
                  <a:schemeClr val="bg1"/>
                </a:solidFill>
              </a:rPr>
              <a:t>Data Classification</a:t>
            </a:r>
          </a:p>
        </p:txBody>
      </p:sp>
      <p:sp>
        <p:nvSpPr>
          <p:cNvPr id="45" name="TextBox 44">
            <a:extLst>
              <a:ext uri="{FF2B5EF4-FFF2-40B4-BE49-F238E27FC236}">
                <a16:creationId xmlns:a16="http://schemas.microsoft.com/office/drawing/2014/main" id="{41FB5A5D-30D7-4AA7-8F14-1B8EA1B8D163}"/>
              </a:ext>
            </a:extLst>
          </p:cNvPr>
          <p:cNvSpPr txBox="1"/>
          <p:nvPr/>
        </p:nvSpPr>
        <p:spPr>
          <a:xfrm>
            <a:off x="5554794" y="4918988"/>
            <a:ext cx="1513556" cy="246221"/>
          </a:xfrm>
          <a:prstGeom prst="rect">
            <a:avLst/>
          </a:prstGeom>
          <a:noFill/>
        </p:spPr>
        <p:txBody>
          <a:bodyPr wrap="none" rtlCol="0">
            <a:spAutoFit/>
          </a:bodyPr>
          <a:lstStyle/>
          <a:p>
            <a:r>
              <a:rPr lang="es-US" sz="1000">
                <a:solidFill>
                  <a:schemeClr val="bg1"/>
                </a:solidFill>
              </a:rPr>
              <a:t>Data Integrity Monitoring</a:t>
            </a:r>
          </a:p>
        </p:txBody>
      </p:sp>
      <p:sp>
        <p:nvSpPr>
          <p:cNvPr id="46" name="TextBox 45">
            <a:extLst>
              <a:ext uri="{FF2B5EF4-FFF2-40B4-BE49-F238E27FC236}">
                <a16:creationId xmlns:a16="http://schemas.microsoft.com/office/drawing/2014/main" id="{B44F2EA2-FADB-430B-AEEF-4E644423A885}"/>
              </a:ext>
            </a:extLst>
          </p:cNvPr>
          <p:cNvSpPr txBox="1"/>
          <p:nvPr/>
        </p:nvSpPr>
        <p:spPr>
          <a:xfrm>
            <a:off x="7081437" y="5899152"/>
            <a:ext cx="760144" cy="400110"/>
          </a:xfrm>
          <a:prstGeom prst="rect">
            <a:avLst/>
          </a:prstGeom>
          <a:noFill/>
        </p:spPr>
        <p:txBody>
          <a:bodyPr wrap="none" rtlCol="0">
            <a:spAutoFit/>
          </a:bodyPr>
          <a:lstStyle/>
          <a:p>
            <a:r>
              <a:rPr lang="es-US" sz="1000">
                <a:solidFill>
                  <a:schemeClr val="bg1"/>
                </a:solidFill>
              </a:rPr>
              <a:t>Data Drive </a:t>
            </a:r>
          </a:p>
          <a:p>
            <a:r>
              <a:rPr lang="es-US" sz="1000">
                <a:solidFill>
                  <a:schemeClr val="bg1"/>
                </a:solidFill>
              </a:rPr>
              <a:t>Encryption</a:t>
            </a:r>
          </a:p>
        </p:txBody>
      </p:sp>
      <p:sp>
        <p:nvSpPr>
          <p:cNvPr id="47" name="TextBox 46">
            <a:extLst>
              <a:ext uri="{FF2B5EF4-FFF2-40B4-BE49-F238E27FC236}">
                <a16:creationId xmlns:a16="http://schemas.microsoft.com/office/drawing/2014/main" id="{41E0D687-81D6-48A6-BC07-E13DA4031FCD}"/>
              </a:ext>
            </a:extLst>
          </p:cNvPr>
          <p:cNvSpPr txBox="1"/>
          <p:nvPr/>
        </p:nvSpPr>
        <p:spPr>
          <a:xfrm>
            <a:off x="4635607" y="6053041"/>
            <a:ext cx="383438" cy="246221"/>
          </a:xfrm>
          <a:prstGeom prst="rect">
            <a:avLst/>
          </a:prstGeom>
          <a:noFill/>
        </p:spPr>
        <p:txBody>
          <a:bodyPr wrap="none" rtlCol="0">
            <a:spAutoFit/>
          </a:bodyPr>
          <a:lstStyle/>
          <a:p>
            <a:r>
              <a:rPr lang="es-US" sz="1000">
                <a:solidFill>
                  <a:schemeClr val="bg1"/>
                </a:solidFill>
              </a:rPr>
              <a:t>DLP</a:t>
            </a:r>
          </a:p>
        </p:txBody>
      </p:sp>
      <p:sp>
        <p:nvSpPr>
          <p:cNvPr id="48" name="TextBox 47">
            <a:extLst>
              <a:ext uri="{FF2B5EF4-FFF2-40B4-BE49-F238E27FC236}">
                <a16:creationId xmlns:a16="http://schemas.microsoft.com/office/drawing/2014/main" id="{331097C2-D7BF-495C-BE5A-C5659987DD9E}"/>
              </a:ext>
            </a:extLst>
          </p:cNvPr>
          <p:cNvSpPr txBox="1"/>
          <p:nvPr/>
        </p:nvSpPr>
        <p:spPr>
          <a:xfrm>
            <a:off x="6073498" y="6418804"/>
            <a:ext cx="1115242" cy="307777"/>
          </a:xfrm>
          <a:prstGeom prst="rect">
            <a:avLst/>
          </a:prstGeom>
          <a:noFill/>
        </p:spPr>
        <p:txBody>
          <a:bodyPr wrap="none" rtlCol="0">
            <a:spAutoFit/>
          </a:bodyPr>
          <a:lstStyle/>
          <a:p>
            <a:r>
              <a:rPr lang="es-US" sz="1400" b="1" dirty="0">
                <a:solidFill>
                  <a:schemeClr val="bg1"/>
                </a:solidFill>
              </a:rPr>
              <a:t>Operaciones</a:t>
            </a:r>
            <a:endParaRPr lang="es-US" sz="1200" b="1" dirty="0">
              <a:solidFill>
                <a:schemeClr val="bg1"/>
              </a:solidFill>
            </a:endParaRPr>
          </a:p>
        </p:txBody>
      </p:sp>
      <p:sp>
        <p:nvSpPr>
          <p:cNvPr id="7" name="Rectangle 6">
            <a:extLst>
              <a:ext uri="{FF2B5EF4-FFF2-40B4-BE49-F238E27FC236}">
                <a16:creationId xmlns:a16="http://schemas.microsoft.com/office/drawing/2014/main" id="{5CA40263-9E97-4C64-8645-A610C4DC2E8A}"/>
              </a:ext>
            </a:extLst>
          </p:cNvPr>
          <p:cNvSpPr/>
          <p:nvPr/>
        </p:nvSpPr>
        <p:spPr>
          <a:xfrm>
            <a:off x="6049711" y="6338255"/>
            <a:ext cx="86463" cy="476819"/>
          </a:xfrm>
          <a:prstGeom prst="rect">
            <a:avLst/>
          </a:prstGeom>
          <a:solidFill>
            <a:schemeClr val="bg1"/>
          </a:solidFill>
          <a:ln>
            <a:solidFill>
              <a:srgbClr val="041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TextBox 48">
            <a:extLst>
              <a:ext uri="{FF2B5EF4-FFF2-40B4-BE49-F238E27FC236}">
                <a16:creationId xmlns:a16="http://schemas.microsoft.com/office/drawing/2014/main" id="{15DBD402-94B1-435F-BBF3-FA01416D79D8}"/>
              </a:ext>
            </a:extLst>
          </p:cNvPr>
          <p:cNvSpPr txBox="1"/>
          <p:nvPr/>
        </p:nvSpPr>
        <p:spPr>
          <a:xfrm>
            <a:off x="7025332" y="6307381"/>
            <a:ext cx="421910" cy="230832"/>
          </a:xfrm>
          <a:prstGeom prst="rect">
            <a:avLst/>
          </a:prstGeom>
          <a:noFill/>
        </p:spPr>
        <p:txBody>
          <a:bodyPr wrap="none" rtlCol="0">
            <a:spAutoFit/>
          </a:bodyPr>
          <a:lstStyle/>
          <a:p>
            <a:r>
              <a:rPr lang="es-US" sz="900">
                <a:solidFill>
                  <a:schemeClr val="bg1"/>
                </a:solidFill>
              </a:rPr>
              <a:t>SIEM</a:t>
            </a:r>
          </a:p>
        </p:txBody>
      </p:sp>
      <p:sp>
        <p:nvSpPr>
          <p:cNvPr id="50" name="TextBox 49">
            <a:extLst>
              <a:ext uri="{FF2B5EF4-FFF2-40B4-BE49-F238E27FC236}">
                <a16:creationId xmlns:a16="http://schemas.microsoft.com/office/drawing/2014/main" id="{E7E74C90-358D-49CF-97F7-D4DFB02E7C33}"/>
              </a:ext>
            </a:extLst>
          </p:cNvPr>
          <p:cNvSpPr txBox="1"/>
          <p:nvPr/>
        </p:nvSpPr>
        <p:spPr>
          <a:xfrm>
            <a:off x="6844571" y="6591781"/>
            <a:ext cx="1314784" cy="230832"/>
          </a:xfrm>
          <a:prstGeom prst="rect">
            <a:avLst/>
          </a:prstGeom>
          <a:noFill/>
        </p:spPr>
        <p:txBody>
          <a:bodyPr wrap="none" rtlCol="0">
            <a:spAutoFit/>
          </a:bodyPr>
          <a:lstStyle/>
          <a:p>
            <a:r>
              <a:rPr lang="es-US" sz="900">
                <a:solidFill>
                  <a:schemeClr val="bg1"/>
                </a:solidFill>
              </a:rPr>
              <a:t>Escalation Management</a:t>
            </a:r>
          </a:p>
        </p:txBody>
      </p:sp>
      <p:sp>
        <p:nvSpPr>
          <p:cNvPr id="51" name="TextBox 50">
            <a:extLst>
              <a:ext uri="{FF2B5EF4-FFF2-40B4-BE49-F238E27FC236}">
                <a16:creationId xmlns:a16="http://schemas.microsoft.com/office/drawing/2014/main" id="{6A35D866-7634-41C1-8EA3-F4AEB1D6BF58}"/>
              </a:ext>
            </a:extLst>
          </p:cNvPr>
          <p:cNvSpPr txBox="1"/>
          <p:nvPr/>
        </p:nvSpPr>
        <p:spPr>
          <a:xfrm>
            <a:off x="8188455" y="6608509"/>
            <a:ext cx="2076209" cy="230832"/>
          </a:xfrm>
          <a:prstGeom prst="rect">
            <a:avLst/>
          </a:prstGeom>
          <a:noFill/>
        </p:spPr>
        <p:txBody>
          <a:bodyPr wrap="none" rtlCol="0">
            <a:spAutoFit/>
          </a:bodyPr>
          <a:lstStyle/>
          <a:p>
            <a:r>
              <a:rPr lang="es-US" sz="900">
                <a:solidFill>
                  <a:schemeClr val="bg1"/>
                </a:solidFill>
              </a:rPr>
              <a:t>Incident Reporting, Detection, Response</a:t>
            </a:r>
          </a:p>
        </p:txBody>
      </p:sp>
      <p:sp>
        <p:nvSpPr>
          <p:cNvPr id="52" name="TextBox 51">
            <a:extLst>
              <a:ext uri="{FF2B5EF4-FFF2-40B4-BE49-F238E27FC236}">
                <a16:creationId xmlns:a16="http://schemas.microsoft.com/office/drawing/2014/main" id="{1FCD4076-3C1A-4958-A7D3-AFF8D9E1840D}"/>
              </a:ext>
            </a:extLst>
          </p:cNvPr>
          <p:cNvSpPr txBox="1"/>
          <p:nvPr/>
        </p:nvSpPr>
        <p:spPr>
          <a:xfrm>
            <a:off x="7615757" y="6299116"/>
            <a:ext cx="947695" cy="230832"/>
          </a:xfrm>
          <a:prstGeom prst="rect">
            <a:avLst/>
          </a:prstGeom>
          <a:noFill/>
        </p:spPr>
        <p:txBody>
          <a:bodyPr wrap="none" rtlCol="0">
            <a:spAutoFit/>
          </a:bodyPr>
          <a:lstStyle/>
          <a:p>
            <a:r>
              <a:rPr lang="es-US" sz="900">
                <a:solidFill>
                  <a:schemeClr val="bg1"/>
                </a:solidFill>
              </a:rPr>
              <a:t>Digital Forensics</a:t>
            </a:r>
          </a:p>
        </p:txBody>
      </p:sp>
      <p:sp>
        <p:nvSpPr>
          <p:cNvPr id="53" name="TextBox 52">
            <a:extLst>
              <a:ext uri="{FF2B5EF4-FFF2-40B4-BE49-F238E27FC236}">
                <a16:creationId xmlns:a16="http://schemas.microsoft.com/office/drawing/2014/main" id="{0727F9F8-0466-4E93-BB26-6712F71F16A7}"/>
              </a:ext>
            </a:extLst>
          </p:cNvPr>
          <p:cNvSpPr txBox="1"/>
          <p:nvPr/>
        </p:nvSpPr>
        <p:spPr>
          <a:xfrm>
            <a:off x="7202249" y="6422797"/>
            <a:ext cx="1096775" cy="230832"/>
          </a:xfrm>
          <a:prstGeom prst="rect">
            <a:avLst/>
          </a:prstGeom>
          <a:noFill/>
        </p:spPr>
        <p:txBody>
          <a:bodyPr wrap="none" rtlCol="0">
            <a:spAutoFit/>
          </a:bodyPr>
          <a:lstStyle/>
          <a:p>
            <a:r>
              <a:rPr lang="es-US" sz="900">
                <a:solidFill>
                  <a:schemeClr val="bg1"/>
                </a:solidFill>
              </a:rPr>
              <a:t>Security Dashboard</a:t>
            </a:r>
          </a:p>
        </p:txBody>
      </p:sp>
      <p:sp>
        <p:nvSpPr>
          <p:cNvPr id="54" name="TextBox 53">
            <a:extLst>
              <a:ext uri="{FF2B5EF4-FFF2-40B4-BE49-F238E27FC236}">
                <a16:creationId xmlns:a16="http://schemas.microsoft.com/office/drawing/2014/main" id="{0F0EC647-315B-4B91-8CA9-C43663010FE5}"/>
              </a:ext>
            </a:extLst>
          </p:cNvPr>
          <p:cNvSpPr txBox="1"/>
          <p:nvPr/>
        </p:nvSpPr>
        <p:spPr>
          <a:xfrm>
            <a:off x="8694588" y="6315632"/>
            <a:ext cx="1507144" cy="230832"/>
          </a:xfrm>
          <a:prstGeom prst="rect">
            <a:avLst/>
          </a:prstGeom>
          <a:noFill/>
        </p:spPr>
        <p:txBody>
          <a:bodyPr wrap="none" rtlCol="0">
            <a:spAutoFit/>
          </a:bodyPr>
          <a:lstStyle/>
          <a:p>
            <a:r>
              <a:rPr lang="es-US" sz="900">
                <a:solidFill>
                  <a:schemeClr val="bg1"/>
                </a:solidFill>
              </a:rPr>
              <a:t>SOC/NOC Monitoring (24x7)</a:t>
            </a:r>
          </a:p>
        </p:txBody>
      </p:sp>
      <p:sp>
        <p:nvSpPr>
          <p:cNvPr id="55" name="TextBox 54">
            <a:extLst>
              <a:ext uri="{FF2B5EF4-FFF2-40B4-BE49-F238E27FC236}">
                <a16:creationId xmlns:a16="http://schemas.microsoft.com/office/drawing/2014/main" id="{C8BC47DB-878D-4004-91C2-340F60B9C2EB}"/>
              </a:ext>
            </a:extLst>
          </p:cNvPr>
          <p:cNvSpPr txBox="1"/>
          <p:nvPr/>
        </p:nvSpPr>
        <p:spPr>
          <a:xfrm>
            <a:off x="8319591" y="6436872"/>
            <a:ext cx="2060179" cy="230832"/>
          </a:xfrm>
          <a:prstGeom prst="rect">
            <a:avLst/>
          </a:prstGeom>
          <a:noFill/>
        </p:spPr>
        <p:txBody>
          <a:bodyPr wrap="none" rtlCol="0">
            <a:spAutoFit/>
          </a:bodyPr>
          <a:lstStyle/>
          <a:p>
            <a:r>
              <a:rPr lang="es-US" sz="900">
                <a:solidFill>
                  <a:schemeClr val="bg1"/>
                </a:solidFill>
              </a:rPr>
              <a:t>Continuous Monitoring and Assessment</a:t>
            </a:r>
          </a:p>
        </p:txBody>
      </p:sp>
      <p:sp>
        <p:nvSpPr>
          <p:cNvPr id="56" name="TextBox 55">
            <a:extLst>
              <a:ext uri="{FF2B5EF4-FFF2-40B4-BE49-F238E27FC236}">
                <a16:creationId xmlns:a16="http://schemas.microsoft.com/office/drawing/2014/main" id="{6748812B-AB10-4379-8BAB-CFE031F80A34}"/>
              </a:ext>
            </a:extLst>
          </p:cNvPr>
          <p:cNvSpPr txBox="1"/>
          <p:nvPr/>
        </p:nvSpPr>
        <p:spPr>
          <a:xfrm>
            <a:off x="10302987" y="6591781"/>
            <a:ext cx="1462260" cy="230832"/>
          </a:xfrm>
          <a:prstGeom prst="rect">
            <a:avLst/>
          </a:prstGeom>
          <a:noFill/>
        </p:spPr>
        <p:txBody>
          <a:bodyPr wrap="none" rtlCol="0">
            <a:spAutoFit/>
          </a:bodyPr>
          <a:lstStyle/>
          <a:p>
            <a:r>
              <a:rPr lang="es-US" sz="900">
                <a:solidFill>
                  <a:schemeClr val="bg1"/>
                </a:solidFill>
              </a:rPr>
              <a:t>Security SLA/SLD Reporting</a:t>
            </a:r>
          </a:p>
        </p:txBody>
      </p:sp>
      <p:sp>
        <p:nvSpPr>
          <p:cNvPr id="57" name="TextBox 56">
            <a:extLst>
              <a:ext uri="{FF2B5EF4-FFF2-40B4-BE49-F238E27FC236}">
                <a16:creationId xmlns:a16="http://schemas.microsoft.com/office/drawing/2014/main" id="{B57F7739-57BA-4D1D-A0FE-47D17B6A2BA0}"/>
              </a:ext>
            </a:extLst>
          </p:cNvPr>
          <p:cNvSpPr txBox="1"/>
          <p:nvPr/>
        </p:nvSpPr>
        <p:spPr>
          <a:xfrm>
            <a:off x="5089155" y="6416148"/>
            <a:ext cx="1013675" cy="307777"/>
          </a:xfrm>
          <a:prstGeom prst="rect">
            <a:avLst/>
          </a:prstGeom>
          <a:noFill/>
        </p:spPr>
        <p:txBody>
          <a:bodyPr wrap="none" rtlCol="0">
            <a:spAutoFit/>
          </a:bodyPr>
          <a:lstStyle/>
          <a:p>
            <a:r>
              <a:rPr lang="es-US" sz="1400" b="1" dirty="0">
                <a:solidFill>
                  <a:schemeClr val="bg1"/>
                </a:solidFill>
              </a:rPr>
              <a:t>Prevención</a:t>
            </a:r>
            <a:endParaRPr lang="es-US" sz="1200" b="1" dirty="0">
              <a:solidFill>
                <a:schemeClr val="bg1"/>
              </a:solidFill>
            </a:endParaRPr>
          </a:p>
        </p:txBody>
      </p:sp>
      <p:sp>
        <p:nvSpPr>
          <p:cNvPr id="58" name="TextBox 57">
            <a:extLst>
              <a:ext uri="{FF2B5EF4-FFF2-40B4-BE49-F238E27FC236}">
                <a16:creationId xmlns:a16="http://schemas.microsoft.com/office/drawing/2014/main" id="{498B6B88-102D-4D20-A2C9-4910F73C129A}"/>
              </a:ext>
            </a:extLst>
          </p:cNvPr>
          <p:cNvSpPr txBox="1"/>
          <p:nvPr/>
        </p:nvSpPr>
        <p:spPr>
          <a:xfrm>
            <a:off x="3972008" y="6317695"/>
            <a:ext cx="1366080" cy="230832"/>
          </a:xfrm>
          <a:prstGeom prst="rect">
            <a:avLst/>
          </a:prstGeom>
          <a:noFill/>
        </p:spPr>
        <p:txBody>
          <a:bodyPr wrap="none" rtlCol="0">
            <a:spAutoFit/>
          </a:bodyPr>
          <a:lstStyle/>
          <a:p>
            <a:r>
              <a:rPr lang="es-US" sz="900">
                <a:solidFill>
                  <a:schemeClr val="bg1"/>
                </a:solidFill>
              </a:rPr>
              <a:t>Vulnerability Assessment</a:t>
            </a:r>
          </a:p>
        </p:txBody>
      </p:sp>
      <p:sp>
        <p:nvSpPr>
          <p:cNvPr id="59" name="TextBox 58">
            <a:extLst>
              <a:ext uri="{FF2B5EF4-FFF2-40B4-BE49-F238E27FC236}">
                <a16:creationId xmlns:a16="http://schemas.microsoft.com/office/drawing/2014/main" id="{829F5872-2D17-426E-8CBE-CB5AEFEBEDDE}"/>
              </a:ext>
            </a:extLst>
          </p:cNvPr>
          <p:cNvSpPr txBox="1"/>
          <p:nvPr/>
        </p:nvSpPr>
        <p:spPr>
          <a:xfrm>
            <a:off x="4621803" y="6576664"/>
            <a:ext cx="585417" cy="230832"/>
          </a:xfrm>
          <a:prstGeom prst="rect">
            <a:avLst/>
          </a:prstGeom>
          <a:noFill/>
        </p:spPr>
        <p:txBody>
          <a:bodyPr wrap="none" rtlCol="0">
            <a:spAutoFit/>
          </a:bodyPr>
          <a:lstStyle/>
          <a:p>
            <a:r>
              <a:rPr lang="es-US" sz="900">
                <a:solidFill>
                  <a:schemeClr val="bg1"/>
                </a:solidFill>
              </a:rPr>
              <a:t>Pen Test</a:t>
            </a:r>
          </a:p>
        </p:txBody>
      </p:sp>
      <p:sp>
        <p:nvSpPr>
          <p:cNvPr id="60" name="TextBox 59">
            <a:extLst>
              <a:ext uri="{FF2B5EF4-FFF2-40B4-BE49-F238E27FC236}">
                <a16:creationId xmlns:a16="http://schemas.microsoft.com/office/drawing/2014/main" id="{5D86407E-EEE0-4621-A34E-B8417E798411}"/>
              </a:ext>
            </a:extLst>
          </p:cNvPr>
          <p:cNvSpPr txBox="1"/>
          <p:nvPr/>
        </p:nvSpPr>
        <p:spPr>
          <a:xfrm>
            <a:off x="4205224" y="6476365"/>
            <a:ext cx="365806" cy="230832"/>
          </a:xfrm>
          <a:prstGeom prst="rect">
            <a:avLst/>
          </a:prstGeom>
          <a:noFill/>
        </p:spPr>
        <p:txBody>
          <a:bodyPr wrap="none" rtlCol="0">
            <a:spAutoFit/>
          </a:bodyPr>
          <a:lstStyle/>
          <a:p>
            <a:r>
              <a:rPr lang="es-US" sz="900">
                <a:solidFill>
                  <a:srgbClr val="FFFF00"/>
                </a:solidFill>
              </a:rPr>
              <a:t>VPT</a:t>
            </a:r>
          </a:p>
        </p:txBody>
      </p:sp>
      <p:sp>
        <p:nvSpPr>
          <p:cNvPr id="61" name="TextBox 60">
            <a:extLst>
              <a:ext uri="{FF2B5EF4-FFF2-40B4-BE49-F238E27FC236}">
                <a16:creationId xmlns:a16="http://schemas.microsoft.com/office/drawing/2014/main" id="{6971013F-FFA7-4A40-9EED-A3B87DE12FCA}"/>
              </a:ext>
            </a:extLst>
          </p:cNvPr>
          <p:cNvSpPr txBox="1"/>
          <p:nvPr/>
        </p:nvSpPr>
        <p:spPr>
          <a:xfrm>
            <a:off x="3299868" y="6560197"/>
            <a:ext cx="966931" cy="230832"/>
          </a:xfrm>
          <a:prstGeom prst="rect">
            <a:avLst/>
          </a:prstGeom>
          <a:noFill/>
        </p:spPr>
        <p:txBody>
          <a:bodyPr wrap="none" rtlCol="0">
            <a:spAutoFit/>
          </a:bodyPr>
          <a:lstStyle/>
          <a:p>
            <a:r>
              <a:rPr lang="es-US" sz="900">
                <a:solidFill>
                  <a:schemeClr val="bg1"/>
                </a:solidFill>
              </a:rPr>
              <a:t>Threat Modeling</a:t>
            </a:r>
          </a:p>
        </p:txBody>
      </p:sp>
      <p:sp>
        <p:nvSpPr>
          <p:cNvPr id="62" name="TextBox 61">
            <a:extLst>
              <a:ext uri="{FF2B5EF4-FFF2-40B4-BE49-F238E27FC236}">
                <a16:creationId xmlns:a16="http://schemas.microsoft.com/office/drawing/2014/main" id="{3AAF6045-BCB1-4BAF-93C3-D32E75158FD1}"/>
              </a:ext>
            </a:extLst>
          </p:cNvPr>
          <p:cNvSpPr txBox="1"/>
          <p:nvPr/>
        </p:nvSpPr>
        <p:spPr>
          <a:xfrm>
            <a:off x="3064704" y="6359293"/>
            <a:ext cx="1029449" cy="230832"/>
          </a:xfrm>
          <a:prstGeom prst="rect">
            <a:avLst/>
          </a:prstGeom>
          <a:noFill/>
        </p:spPr>
        <p:txBody>
          <a:bodyPr wrap="none" rtlCol="0">
            <a:spAutoFit/>
          </a:bodyPr>
          <a:lstStyle/>
          <a:p>
            <a:r>
              <a:rPr lang="es-US" sz="900">
                <a:solidFill>
                  <a:schemeClr val="bg1"/>
                </a:solidFill>
              </a:rPr>
              <a:t>Risk Management</a:t>
            </a:r>
          </a:p>
        </p:txBody>
      </p:sp>
      <p:sp>
        <p:nvSpPr>
          <p:cNvPr id="63" name="TextBox 62">
            <a:extLst>
              <a:ext uri="{FF2B5EF4-FFF2-40B4-BE49-F238E27FC236}">
                <a16:creationId xmlns:a16="http://schemas.microsoft.com/office/drawing/2014/main" id="{FC0C3C1F-A445-49C4-8DC8-6FABB5267DB7}"/>
              </a:ext>
            </a:extLst>
          </p:cNvPr>
          <p:cNvSpPr txBox="1"/>
          <p:nvPr/>
        </p:nvSpPr>
        <p:spPr>
          <a:xfrm>
            <a:off x="1970542" y="6474709"/>
            <a:ext cx="1505540" cy="230832"/>
          </a:xfrm>
          <a:prstGeom prst="rect">
            <a:avLst/>
          </a:prstGeom>
          <a:noFill/>
        </p:spPr>
        <p:txBody>
          <a:bodyPr wrap="none" rtlCol="0">
            <a:spAutoFit/>
          </a:bodyPr>
          <a:lstStyle/>
          <a:p>
            <a:r>
              <a:rPr lang="es-US" sz="900">
                <a:solidFill>
                  <a:schemeClr val="bg1"/>
                </a:solidFill>
              </a:rPr>
              <a:t>Security Awareness Training</a:t>
            </a:r>
          </a:p>
        </p:txBody>
      </p:sp>
      <p:sp>
        <p:nvSpPr>
          <p:cNvPr id="65" name="TextBox 64">
            <a:extLst>
              <a:ext uri="{FF2B5EF4-FFF2-40B4-BE49-F238E27FC236}">
                <a16:creationId xmlns:a16="http://schemas.microsoft.com/office/drawing/2014/main" id="{E374BEE0-C880-4A94-86C6-6BB8724E870F}"/>
              </a:ext>
            </a:extLst>
          </p:cNvPr>
          <p:cNvSpPr txBox="1"/>
          <p:nvPr/>
        </p:nvSpPr>
        <p:spPr>
          <a:xfrm>
            <a:off x="1820769" y="6307381"/>
            <a:ext cx="1362874" cy="230832"/>
          </a:xfrm>
          <a:prstGeom prst="rect">
            <a:avLst/>
          </a:prstGeom>
          <a:noFill/>
        </p:spPr>
        <p:txBody>
          <a:bodyPr wrap="none" rtlCol="0">
            <a:spAutoFit/>
          </a:bodyPr>
          <a:lstStyle/>
          <a:p>
            <a:r>
              <a:rPr lang="es-US" sz="900">
                <a:solidFill>
                  <a:schemeClr val="bg1"/>
                </a:solidFill>
              </a:rPr>
              <a:t>Cyber Threat Intelligence</a:t>
            </a:r>
          </a:p>
        </p:txBody>
      </p:sp>
      <p:sp>
        <p:nvSpPr>
          <p:cNvPr id="66" name="TextBox 65">
            <a:extLst>
              <a:ext uri="{FF2B5EF4-FFF2-40B4-BE49-F238E27FC236}">
                <a16:creationId xmlns:a16="http://schemas.microsoft.com/office/drawing/2014/main" id="{04AEA1D6-5878-4269-95D8-6A4058B6FD55}"/>
              </a:ext>
            </a:extLst>
          </p:cNvPr>
          <p:cNvSpPr txBox="1"/>
          <p:nvPr/>
        </p:nvSpPr>
        <p:spPr>
          <a:xfrm>
            <a:off x="1747265" y="6614012"/>
            <a:ext cx="954107" cy="230832"/>
          </a:xfrm>
          <a:prstGeom prst="rect">
            <a:avLst/>
          </a:prstGeom>
          <a:noFill/>
        </p:spPr>
        <p:txBody>
          <a:bodyPr wrap="none" rtlCol="0">
            <a:spAutoFit/>
          </a:bodyPr>
          <a:lstStyle/>
          <a:p>
            <a:r>
              <a:rPr lang="es-US" sz="900">
                <a:solidFill>
                  <a:schemeClr val="bg1"/>
                </a:solidFill>
              </a:rPr>
              <a:t>Continuous C&amp;A</a:t>
            </a:r>
          </a:p>
        </p:txBody>
      </p:sp>
      <p:sp>
        <p:nvSpPr>
          <p:cNvPr id="67" name="TextBox 66">
            <a:extLst>
              <a:ext uri="{FF2B5EF4-FFF2-40B4-BE49-F238E27FC236}">
                <a16:creationId xmlns:a16="http://schemas.microsoft.com/office/drawing/2014/main" id="{12F41B70-146A-4BAE-A6F1-4993A244C5AF}"/>
              </a:ext>
            </a:extLst>
          </p:cNvPr>
          <p:cNvSpPr txBox="1"/>
          <p:nvPr/>
        </p:nvSpPr>
        <p:spPr>
          <a:xfrm>
            <a:off x="441662" y="6436872"/>
            <a:ext cx="1619354" cy="230832"/>
          </a:xfrm>
          <a:prstGeom prst="rect">
            <a:avLst/>
          </a:prstGeom>
          <a:noFill/>
        </p:spPr>
        <p:txBody>
          <a:bodyPr wrap="none" rtlCol="0">
            <a:spAutoFit/>
          </a:bodyPr>
          <a:lstStyle/>
          <a:p>
            <a:r>
              <a:rPr lang="es-US" sz="900">
                <a:solidFill>
                  <a:schemeClr val="bg1"/>
                </a:solidFill>
              </a:rPr>
              <a:t>Security Architecture &amp; Design</a:t>
            </a:r>
          </a:p>
        </p:txBody>
      </p:sp>
      <p:sp>
        <p:nvSpPr>
          <p:cNvPr id="68" name="TextBox 67">
            <a:extLst>
              <a:ext uri="{FF2B5EF4-FFF2-40B4-BE49-F238E27FC236}">
                <a16:creationId xmlns:a16="http://schemas.microsoft.com/office/drawing/2014/main" id="{0C66B6B3-F78B-4D92-AFA7-A28E4BBFA828}"/>
              </a:ext>
            </a:extLst>
          </p:cNvPr>
          <p:cNvSpPr txBox="1"/>
          <p:nvPr/>
        </p:nvSpPr>
        <p:spPr>
          <a:xfrm>
            <a:off x="186316" y="6303388"/>
            <a:ext cx="1622560" cy="230832"/>
          </a:xfrm>
          <a:prstGeom prst="rect">
            <a:avLst/>
          </a:prstGeom>
          <a:noFill/>
        </p:spPr>
        <p:txBody>
          <a:bodyPr wrap="none" rtlCol="0">
            <a:spAutoFit/>
          </a:bodyPr>
          <a:lstStyle/>
          <a:p>
            <a:r>
              <a:rPr lang="es-US" sz="900">
                <a:solidFill>
                  <a:schemeClr val="bg1"/>
                </a:solidFill>
              </a:rPr>
              <a:t>Security Policies &amp; Compliance</a:t>
            </a:r>
          </a:p>
        </p:txBody>
      </p:sp>
      <p:sp>
        <p:nvSpPr>
          <p:cNvPr id="69" name="TextBox 68">
            <a:extLst>
              <a:ext uri="{FF2B5EF4-FFF2-40B4-BE49-F238E27FC236}">
                <a16:creationId xmlns:a16="http://schemas.microsoft.com/office/drawing/2014/main" id="{C2461CBE-54F1-4FFC-981F-3F78BF063C49}"/>
              </a:ext>
            </a:extLst>
          </p:cNvPr>
          <p:cNvSpPr txBox="1"/>
          <p:nvPr/>
        </p:nvSpPr>
        <p:spPr>
          <a:xfrm>
            <a:off x="315937" y="6591781"/>
            <a:ext cx="1265090" cy="230832"/>
          </a:xfrm>
          <a:prstGeom prst="rect">
            <a:avLst/>
          </a:prstGeom>
          <a:noFill/>
        </p:spPr>
        <p:txBody>
          <a:bodyPr wrap="none" rtlCol="0">
            <a:spAutoFit/>
          </a:bodyPr>
          <a:lstStyle/>
          <a:p>
            <a:r>
              <a:rPr lang="es-US" sz="900">
                <a:solidFill>
                  <a:schemeClr val="bg1"/>
                </a:solidFill>
              </a:rPr>
              <a:t>IT Security Governance</a:t>
            </a:r>
          </a:p>
        </p:txBody>
      </p:sp>
      <p:sp>
        <p:nvSpPr>
          <p:cNvPr id="70" name="TextBox 69">
            <a:extLst>
              <a:ext uri="{FF2B5EF4-FFF2-40B4-BE49-F238E27FC236}">
                <a16:creationId xmlns:a16="http://schemas.microsoft.com/office/drawing/2014/main" id="{11553788-CAD0-4C43-B372-F1D7B308DE9F}"/>
              </a:ext>
            </a:extLst>
          </p:cNvPr>
          <p:cNvSpPr txBox="1"/>
          <p:nvPr/>
        </p:nvSpPr>
        <p:spPr>
          <a:xfrm>
            <a:off x="3653038" y="1447848"/>
            <a:ext cx="606256" cy="246221"/>
          </a:xfrm>
          <a:prstGeom prst="rect">
            <a:avLst/>
          </a:prstGeom>
          <a:noFill/>
        </p:spPr>
        <p:txBody>
          <a:bodyPr wrap="none" rtlCol="0">
            <a:spAutoFit/>
          </a:bodyPr>
          <a:lstStyle/>
          <a:p>
            <a:r>
              <a:rPr lang="es-US" sz="1000">
                <a:solidFill>
                  <a:schemeClr val="bg1"/>
                </a:solidFill>
              </a:rPr>
              <a:t>Training</a:t>
            </a:r>
          </a:p>
        </p:txBody>
      </p:sp>
      <p:sp>
        <p:nvSpPr>
          <p:cNvPr id="71" name="TextBox 70">
            <a:extLst>
              <a:ext uri="{FF2B5EF4-FFF2-40B4-BE49-F238E27FC236}">
                <a16:creationId xmlns:a16="http://schemas.microsoft.com/office/drawing/2014/main" id="{6B46C6A5-96FF-47DD-9609-248375145CA5}"/>
              </a:ext>
            </a:extLst>
          </p:cNvPr>
          <p:cNvSpPr txBox="1"/>
          <p:nvPr/>
        </p:nvSpPr>
        <p:spPr>
          <a:xfrm>
            <a:off x="3025819" y="1784659"/>
            <a:ext cx="587020" cy="246221"/>
          </a:xfrm>
          <a:prstGeom prst="rect">
            <a:avLst/>
          </a:prstGeom>
          <a:noFill/>
        </p:spPr>
        <p:txBody>
          <a:bodyPr wrap="none" rtlCol="0">
            <a:spAutoFit/>
          </a:bodyPr>
          <a:lstStyle/>
          <a:p>
            <a:r>
              <a:rPr lang="es-US" sz="1000">
                <a:solidFill>
                  <a:schemeClr val="bg1"/>
                </a:solidFill>
              </a:rPr>
              <a:t>Probing</a:t>
            </a:r>
          </a:p>
        </p:txBody>
      </p:sp>
      <p:sp>
        <p:nvSpPr>
          <p:cNvPr id="72" name="TextBox 71">
            <a:extLst>
              <a:ext uri="{FF2B5EF4-FFF2-40B4-BE49-F238E27FC236}">
                <a16:creationId xmlns:a16="http://schemas.microsoft.com/office/drawing/2014/main" id="{9B95553B-989A-4322-A4CB-680483F8A74B}"/>
              </a:ext>
            </a:extLst>
          </p:cNvPr>
          <p:cNvSpPr txBox="1"/>
          <p:nvPr/>
        </p:nvSpPr>
        <p:spPr>
          <a:xfrm>
            <a:off x="7352345" y="1418255"/>
            <a:ext cx="1550424" cy="400110"/>
          </a:xfrm>
          <a:prstGeom prst="rect">
            <a:avLst/>
          </a:prstGeom>
          <a:noFill/>
        </p:spPr>
        <p:txBody>
          <a:bodyPr wrap="none" rtlCol="0">
            <a:spAutoFit/>
          </a:bodyPr>
          <a:lstStyle/>
          <a:p>
            <a:r>
              <a:rPr lang="es-US" sz="1000">
                <a:solidFill>
                  <a:schemeClr val="bg1"/>
                </a:solidFill>
              </a:rPr>
              <a:t>Empathy, Consideration &amp;</a:t>
            </a:r>
          </a:p>
          <a:p>
            <a:r>
              <a:rPr lang="es-US" sz="1000">
                <a:solidFill>
                  <a:schemeClr val="bg1"/>
                </a:solidFill>
              </a:rPr>
              <a:t> Compassion</a:t>
            </a:r>
          </a:p>
        </p:txBody>
      </p:sp>
      <p:sp>
        <p:nvSpPr>
          <p:cNvPr id="73" name="TextBox 72">
            <a:extLst>
              <a:ext uri="{FF2B5EF4-FFF2-40B4-BE49-F238E27FC236}">
                <a16:creationId xmlns:a16="http://schemas.microsoft.com/office/drawing/2014/main" id="{C9807E26-15B9-4991-9277-F8372216E628}"/>
              </a:ext>
            </a:extLst>
          </p:cNvPr>
          <p:cNvSpPr txBox="1"/>
          <p:nvPr/>
        </p:nvSpPr>
        <p:spPr>
          <a:xfrm>
            <a:off x="8299638" y="1916168"/>
            <a:ext cx="1402948" cy="246221"/>
          </a:xfrm>
          <a:prstGeom prst="rect">
            <a:avLst/>
          </a:prstGeom>
          <a:noFill/>
        </p:spPr>
        <p:txBody>
          <a:bodyPr wrap="none" rtlCol="0">
            <a:spAutoFit/>
          </a:bodyPr>
          <a:lstStyle/>
          <a:p>
            <a:r>
              <a:rPr lang="es-US" sz="1000">
                <a:solidFill>
                  <a:schemeClr val="bg1"/>
                </a:solidFill>
              </a:rPr>
              <a:t>Security should be easy</a:t>
            </a:r>
          </a:p>
        </p:txBody>
      </p:sp>
      <p:sp>
        <p:nvSpPr>
          <p:cNvPr id="74" name="TextBox 73">
            <a:extLst>
              <a:ext uri="{FF2B5EF4-FFF2-40B4-BE49-F238E27FC236}">
                <a16:creationId xmlns:a16="http://schemas.microsoft.com/office/drawing/2014/main" id="{3C0E08AB-0B2E-4DB1-8A25-8917D314DA4C}"/>
              </a:ext>
            </a:extLst>
          </p:cNvPr>
          <p:cNvSpPr txBox="1"/>
          <p:nvPr/>
        </p:nvSpPr>
        <p:spPr>
          <a:xfrm>
            <a:off x="2070884" y="2365467"/>
            <a:ext cx="960519" cy="400110"/>
          </a:xfrm>
          <a:prstGeom prst="rect">
            <a:avLst/>
          </a:prstGeom>
          <a:noFill/>
        </p:spPr>
        <p:txBody>
          <a:bodyPr wrap="none" rtlCol="0">
            <a:spAutoFit/>
          </a:bodyPr>
          <a:lstStyle/>
          <a:p>
            <a:r>
              <a:rPr lang="es-US" sz="1000">
                <a:solidFill>
                  <a:schemeClr val="bg1"/>
                </a:solidFill>
              </a:rPr>
              <a:t>Repetition &amp;</a:t>
            </a:r>
          </a:p>
          <a:p>
            <a:r>
              <a:rPr lang="es-US" sz="1000">
                <a:solidFill>
                  <a:schemeClr val="bg1"/>
                </a:solidFill>
              </a:rPr>
              <a:t>Reinforcement</a:t>
            </a:r>
          </a:p>
        </p:txBody>
      </p:sp>
      <p:sp>
        <p:nvSpPr>
          <p:cNvPr id="75" name="TextBox 74">
            <a:extLst>
              <a:ext uri="{FF2B5EF4-FFF2-40B4-BE49-F238E27FC236}">
                <a16:creationId xmlns:a16="http://schemas.microsoft.com/office/drawing/2014/main" id="{28ECD839-6FF2-446A-9A4C-1BE9F0921897}"/>
              </a:ext>
            </a:extLst>
          </p:cNvPr>
          <p:cNvSpPr txBox="1"/>
          <p:nvPr/>
        </p:nvSpPr>
        <p:spPr>
          <a:xfrm>
            <a:off x="9448160" y="2556194"/>
            <a:ext cx="933269" cy="400110"/>
          </a:xfrm>
          <a:prstGeom prst="rect">
            <a:avLst/>
          </a:prstGeom>
          <a:noFill/>
        </p:spPr>
        <p:txBody>
          <a:bodyPr wrap="none" rtlCol="0">
            <a:spAutoFit/>
          </a:bodyPr>
          <a:lstStyle/>
          <a:p>
            <a:r>
              <a:rPr lang="es-US" sz="1000">
                <a:solidFill>
                  <a:schemeClr val="bg1"/>
                </a:solidFill>
              </a:rPr>
              <a:t>Business Data </a:t>
            </a:r>
          </a:p>
          <a:p>
            <a:r>
              <a:rPr lang="es-US" sz="1000">
                <a:solidFill>
                  <a:schemeClr val="bg1"/>
                </a:solidFill>
              </a:rPr>
              <a:t>Privacy</a:t>
            </a:r>
          </a:p>
        </p:txBody>
      </p:sp>
      <p:sp>
        <p:nvSpPr>
          <p:cNvPr id="76" name="TextBox 75">
            <a:extLst>
              <a:ext uri="{FF2B5EF4-FFF2-40B4-BE49-F238E27FC236}">
                <a16:creationId xmlns:a16="http://schemas.microsoft.com/office/drawing/2014/main" id="{1121B4A9-ED77-4934-86D4-1EFC3E9DD964}"/>
              </a:ext>
            </a:extLst>
          </p:cNvPr>
          <p:cNvSpPr txBox="1"/>
          <p:nvPr/>
        </p:nvSpPr>
        <p:spPr>
          <a:xfrm>
            <a:off x="10005284" y="3180371"/>
            <a:ext cx="1018227" cy="400110"/>
          </a:xfrm>
          <a:prstGeom prst="rect">
            <a:avLst/>
          </a:prstGeom>
          <a:noFill/>
        </p:spPr>
        <p:txBody>
          <a:bodyPr wrap="none" rtlCol="0">
            <a:spAutoFit/>
          </a:bodyPr>
          <a:lstStyle/>
          <a:p>
            <a:r>
              <a:rPr lang="es-US" sz="1000">
                <a:solidFill>
                  <a:schemeClr val="bg1"/>
                </a:solidFill>
              </a:rPr>
              <a:t>Consumer Data </a:t>
            </a:r>
          </a:p>
          <a:p>
            <a:r>
              <a:rPr lang="es-US" sz="1000">
                <a:solidFill>
                  <a:schemeClr val="bg1"/>
                </a:solidFill>
              </a:rPr>
              <a:t>Privacy</a:t>
            </a:r>
          </a:p>
        </p:txBody>
      </p:sp>
      <p:sp>
        <p:nvSpPr>
          <p:cNvPr id="77" name="TextBox 76">
            <a:extLst>
              <a:ext uri="{FF2B5EF4-FFF2-40B4-BE49-F238E27FC236}">
                <a16:creationId xmlns:a16="http://schemas.microsoft.com/office/drawing/2014/main" id="{F29CF54C-03A9-4A21-8EE3-3F91286391EF}"/>
              </a:ext>
            </a:extLst>
          </p:cNvPr>
          <p:cNvSpPr txBox="1"/>
          <p:nvPr/>
        </p:nvSpPr>
        <p:spPr>
          <a:xfrm>
            <a:off x="1327940" y="3034248"/>
            <a:ext cx="1093569" cy="400110"/>
          </a:xfrm>
          <a:prstGeom prst="rect">
            <a:avLst/>
          </a:prstGeom>
          <a:noFill/>
        </p:spPr>
        <p:txBody>
          <a:bodyPr wrap="none" rtlCol="0">
            <a:spAutoFit/>
          </a:bodyPr>
          <a:lstStyle/>
          <a:p>
            <a:r>
              <a:rPr lang="es-US" sz="1000">
                <a:solidFill>
                  <a:schemeClr val="bg1"/>
                </a:solidFill>
              </a:rPr>
              <a:t>Updated Home</a:t>
            </a:r>
          </a:p>
          <a:p>
            <a:r>
              <a:rPr lang="es-US" sz="1000">
                <a:solidFill>
                  <a:schemeClr val="bg1"/>
                </a:solidFill>
              </a:rPr>
              <a:t>Office Equipment</a:t>
            </a:r>
          </a:p>
        </p:txBody>
      </p:sp>
      <p:sp>
        <p:nvSpPr>
          <p:cNvPr id="78" name="TextBox 77">
            <a:extLst>
              <a:ext uri="{FF2B5EF4-FFF2-40B4-BE49-F238E27FC236}">
                <a16:creationId xmlns:a16="http://schemas.microsoft.com/office/drawing/2014/main" id="{A8CF9BF3-F8C0-4BC6-9A8E-8BCB3F4BA802}"/>
              </a:ext>
            </a:extLst>
          </p:cNvPr>
          <p:cNvSpPr txBox="1"/>
          <p:nvPr/>
        </p:nvSpPr>
        <p:spPr>
          <a:xfrm>
            <a:off x="932595" y="3708033"/>
            <a:ext cx="1064715" cy="400110"/>
          </a:xfrm>
          <a:prstGeom prst="rect">
            <a:avLst/>
          </a:prstGeom>
          <a:noFill/>
        </p:spPr>
        <p:txBody>
          <a:bodyPr wrap="none" rtlCol="0">
            <a:spAutoFit/>
          </a:bodyPr>
          <a:lstStyle/>
          <a:p>
            <a:r>
              <a:rPr lang="es-US" sz="1000">
                <a:solidFill>
                  <a:schemeClr val="bg1"/>
                </a:solidFill>
              </a:rPr>
              <a:t>Remote Working</a:t>
            </a:r>
          </a:p>
          <a:p>
            <a:r>
              <a:rPr lang="es-US" sz="1000">
                <a:solidFill>
                  <a:schemeClr val="bg1"/>
                </a:solidFill>
              </a:rPr>
              <a:t>Here to Stay</a:t>
            </a:r>
          </a:p>
        </p:txBody>
      </p:sp>
      <p:sp>
        <p:nvSpPr>
          <p:cNvPr id="2" name="Rectangle 1">
            <a:extLst>
              <a:ext uri="{FF2B5EF4-FFF2-40B4-BE49-F238E27FC236}">
                <a16:creationId xmlns:a16="http://schemas.microsoft.com/office/drawing/2014/main" id="{2B0B92DD-0AB9-484B-B462-E11375DF3B82}"/>
              </a:ext>
            </a:extLst>
          </p:cNvPr>
          <p:cNvSpPr/>
          <p:nvPr/>
        </p:nvSpPr>
        <p:spPr>
          <a:xfrm>
            <a:off x="681644" y="-99753"/>
            <a:ext cx="11083603" cy="7032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000"/>
              <a:t>Las 7 Capas de Ciberseguridad</a:t>
            </a:r>
          </a:p>
        </p:txBody>
      </p:sp>
      <p:sp>
        <p:nvSpPr>
          <p:cNvPr id="3" name="Rectangle 2">
            <a:extLst>
              <a:ext uri="{FF2B5EF4-FFF2-40B4-BE49-F238E27FC236}">
                <a16:creationId xmlns:a16="http://schemas.microsoft.com/office/drawing/2014/main" id="{BC3FF463-DDDA-439F-A23B-3F25FFBE1AF1}"/>
              </a:ext>
            </a:extLst>
          </p:cNvPr>
          <p:cNvSpPr/>
          <p:nvPr/>
        </p:nvSpPr>
        <p:spPr>
          <a:xfrm>
            <a:off x="4797982" y="997527"/>
            <a:ext cx="2566681" cy="531527"/>
          </a:xfrm>
          <a:prstGeom prst="rect">
            <a:avLst/>
          </a:prstGeom>
          <a:solidFill>
            <a:srgbClr val="04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t>La Capa Humana</a:t>
            </a:r>
          </a:p>
        </p:txBody>
      </p:sp>
      <p:sp>
        <p:nvSpPr>
          <p:cNvPr id="6" name="Rectangle 5">
            <a:extLst>
              <a:ext uri="{FF2B5EF4-FFF2-40B4-BE49-F238E27FC236}">
                <a16:creationId xmlns:a16="http://schemas.microsoft.com/office/drawing/2014/main" id="{512193A6-BAF8-4FEF-8801-BA6F3F348BFE}"/>
              </a:ext>
            </a:extLst>
          </p:cNvPr>
          <p:cNvSpPr/>
          <p:nvPr/>
        </p:nvSpPr>
        <p:spPr>
          <a:xfrm>
            <a:off x="4569578" y="1916168"/>
            <a:ext cx="3148005" cy="41732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t>Seguridad de Perímetro</a:t>
            </a:r>
          </a:p>
        </p:txBody>
      </p:sp>
      <p:sp>
        <p:nvSpPr>
          <p:cNvPr id="8" name="Rectangle 7">
            <a:extLst>
              <a:ext uri="{FF2B5EF4-FFF2-40B4-BE49-F238E27FC236}">
                <a16:creationId xmlns:a16="http://schemas.microsoft.com/office/drawing/2014/main" id="{FE59BEE4-8464-428A-8557-15AC5D350D24}"/>
              </a:ext>
            </a:extLst>
          </p:cNvPr>
          <p:cNvSpPr/>
          <p:nvPr/>
        </p:nvSpPr>
        <p:spPr>
          <a:xfrm>
            <a:off x="4797982" y="2739011"/>
            <a:ext cx="2566681" cy="380421"/>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t>Seguridad de Red</a:t>
            </a:r>
          </a:p>
        </p:txBody>
      </p:sp>
      <p:sp>
        <p:nvSpPr>
          <p:cNvPr id="12" name="Rectangle 11">
            <a:extLst>
              <a:ext uri="{FF2B5EF4-FFF2-40B4-BE49-F238E27FC236}">
                <a16:creationId xmlns:a16="http://schemas.microsoft.com/office/drawing/2014/main" id="{667705A3-A638-4D8E-9C0F-914D474A1391}"/>
              </a:ext>
            </a:extLst>
          </p:cNvPr>
          <p:cNvSpPr/>
          <p:nvPr/>
        </p:nvSpPr>
        <p:spPr>
          <a:xfrm>
            <a:off x="4569578" y="3566772"/>
            <a:ext cx="3021255" cy="319547"/>
          </a:xfrm>
          <a:prstGeom prst="rect">
            <a:avLst/>
          </a:prstGeom>
          <a:solidFill>
            <a:srgbClr val="4AB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t>Seguridad de </a:t>
            </a:r>
            <a:r>
              <a:rPr lang="es-US" sz="2400" dirty="0" err="1"/>
              <a:t>Endpoint</a:t>
            </a:r>
            <a:endParaRPr lang="es-US" sz="2400" dirty="0"/>
          </a:p>
        </p:txBody>
      </p:sp>
      <p:sp>
        <p:nvSpPr>
          <p:cNvPr id="34" name="Rectangle 33">
            <a:extLst>
              <a:ext uri="{FF2B5EF4-FFF2-40B4-BE49-F238E27FC236}">
                <a16:creationId xmlns:a16="http://schemas.microsoft.com/office/drawing/2014/main" id="{2A6E1AA9-7A96-42E1-BE3B-4C1E00750251}"/>
              </a:ext>
            </a:extLst>
          </p:cNvPr>
          <p:cNvSpPr/>
          <p:nvPr/>
        </p:nvSpPr>
        <p:spPr>
          <a:xfrm>
            <a:off x="4635607" y="4457384"/>
            <a:ext cx="2955226" cy="303240"/>
          </a:xfrm>
          <a:prstGeom prst="rect">
            <a:avLst/>
          </a:prstGeom>
          <a:solidFill>
            <a:srgbClr val="C6D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a:t>Seguridad de Aplicaciones</a:t>
            </a:r>
          </a:p>
        </p:txBody>
      </p:sp>
      <p:sp>
        <p:nvSpPr>
          <p:cNvPr id="64" name="Rectangle 63">
            <a:extLst>
              <a:ext uri="{FF2B5EF4-FFF2-40B4-BE49-F238E27FC236}">
                <a16:creationId xmlns:a16="http://schemas.microsoft.com/office/drawing/2014/main" id="{975CDF56-5FE0-49BA-BA23-2DF6395B580A}"/>
              </a:ext>
            </a:extLst>
          </p:cNvPr>
          <p:cNvSpPr/>
          <p:nvPr/>
        </p:nvSpPr>
        <p:spPr>
          <a:xfrm>
            <a:off x="5089155" y="5165209"/>
            <a:ext cx="2113093" cy="214551"/>
          </a:xfrm>
          <a:prstGeom prst="rect">
            <a:avLst/>
          </a:prstGeom>
          <a:solidFill>
            <a:srgbClr val="FF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Seguridad de Datos</a:t>
            </a:r>
          </a:p>
        </p:txBody>
      </p:sp>
      <p:sp>
        <p:nvSpPr>
          <p:cNvPr id="79" name="Rectangle 78">
            <a:extLst>
              <a:ext uri="{FF2B5EF4-FFF2-40B4-BE49-F238E27FC236}">
                <a16:creationId xmlns:a16="http://schemas.microsoft.com/office/drawing/2014/main" id="{02E4C9D1-80FB-4AB1-9B51-CD61AA9C2639}"/>
              </a:ext>
            </a:extLst>
          </p:cNvPr>
          <p:cNvSpPr/>
          <p:nvPr/>
        </p:nvSpPr>
        <p:spPr>
          <a:xfrm>
            <a:off x="5299510" y="6022555"/>
            <a:ext cx="1655416" cy="159211"/>
          </a:xfrm>
          <a:prstGeom prst="rect">
            <a:avLst/>
          </a:prstGeom>
          <a:solidFill>
            <a:srgbClr val="D82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a:t>Críticos para Misión</a:t>
            </a:r>
          </a:p>
        </p:txBody>
      </p:sp>
      <p:sp>
        <p:nvSpPr>
          <p:cNvPr id="80" name="Rectangle 79">
            <a:extLst>
              <a:ext uri="{FF2B5EF4-FFF2-40B4-BE49-F238E27FC236}">
                <a16:creationId xmlns:a16="http://schemas.microsoft.com/office/drawing/2014/main" id="{B393F50B-4587-4FB2-99C1-91D8DA803260}"/>
              </a:ext>
            </a:extLst>
          </p:cNvPr>
          <p:cNvSpPr/>
          <p:nvPr/>
        </p:nvSpPr>
        <p:spPr>
          <a:xfrm>
            <a:off x="5529536" y="5746434"/>
            <a:ext cx="1133644" cy="180089"/>
          </a:xfrm>
          <a:prstGeom prst="rect">
            <a:avLst/>
          </a:prstGeom>
          <a:solidFill>
            <a:srgbClr val="D82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a:t>Activos</a:t>
            </a:r>
          </a:p>
        </p:txBody>
      </p:sp>
    </p:spTree>
    <p:extLst>
      <p:ext uri="{BB962C8B-B14F-4D97-AF65-F5344CB8AC3E}">
        <p14:creationId xmlns:p14="http://schemas.microsoft.com/office/powerpoint/2010/main" val="364740723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3.png" descr="image3.png">
            <a:extLst>
              <a:ext uri="{FF2B5EF4-FFF2-40B4-BE49-F238E27FC236}">
                <a16:creationId xmlns:a16="http://schemas.microsoft.com/office/drawing/2014/main" id="{AA6D2A51-B74F-401E-85E2-8DEECE6D7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9" y="161584"/>
            <a:ext cx="894528" cy="553581"/>
          </a:xfrm>
          <a:prstGeom prst="rect">
            <a:avLst/>
          </a:prstGeom>
          <a:ln w="12700">
            <a:miter lim="400000"/>
          </a:ln>
        </p:spPr>
      </p:pic>
      <p:sp>
        <p:nvSpPr>
          <p:cNvPr id="36" name="TextBox 35">
            <a:extLst>
              <a:ext uri="{FF2B5EF4-FFF2-40B4-BE49-F238E27FC236}">
                <a16:creationId xmlns:a16="http://schemas.microsoft.com/office/drawing/2014/main" id="{2185DC4A-7037-0F46-8636-127665E9903F}"/>
              </a:ext>
            </a:extLst>
          </p:cNvPr>
          <p:cNvSpPr txBox="1"/>
          <p:nvPr/>
        </p:nvSpPr>
        <p:spPr>
          <a:xfrm>
            <a:off x="11688336" y="0"/>
            <a:ext cx="503664" cy="230832"/>
          </a:xfrm>
          <a:prstGeom prst="rect">
            <a:avLst/>
          </a:prstGeom>
          <a:noFill/>
        </p:spPr>
        <p:txBody>
          <a:bodyPr wrap="none" rtlCol="0">
            <a:spAutoFit/>
          </a:bodyPr>
          <a:lstStyle/>
          <a:p>
            <a:r>
              <a:rPr lang="en-US" sz="900" b="1" dirty="0">
                <a:solidFill>
                  <a:schemeClr val="bg1"/>
                </a:solidFill>
              </a:rPr>
              <a:t>DRAFT</a:t>
            </a:r>
          </a:p>
        </p:txBody>
      </p:sp>
      <p:sp>
        <p:nvSpPr>
          <p:cNvPr id="19" name="Shape 32">
            <a:extLst>
              <a:ext uri="{FF2B5EF4-FFF2-40B4-BE49-F238E27FC236}">
                <a16:creationId xmlns:a16="http://schemas.microsoft.com/office/drawing/2014/main" id="{4EFEAA7C-14BA-124F-BBA2-B88B8BADD5B7}"/>
              </a:ext>
            </a:extLst>
          </p:cNvPr>
          <p:cNvSpPr/>
          <p:nvPr/>
        </p:nvSpPr>
        <p:spPr>
          <a:xfrm>
            <a:off x="9236917" y="3446744"/>
            <a:ext cx="2909130" cy="5598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gn="ctr"/>
            <a:r>
              <a:rPr lang="en-US" sz="1100" b="1" dirty="0">
                <a:solidFill>
                  <a:schemeClr val="tx1">
                    <a:lumMod val="75000"/>
                    <a:lumOff val="25000"/>
                  </a:schemeClr>
                </a:solidFill>
                <a:latin typeface="Roboto" panose="02000000000000000000" pitchFamily="2" charset="0"/>
                <a:ea typeface="Roboto" panose="02000000000000000000" pitchFamily="2" charset="0"/>
              </a:rPr>
              <a:t>De las alertas de ataque son controladas por el SIEM </a:t>
            </a:r>
          </a:p>
        </p:txBody>
      </p:sp>
      <p:sp>
        <p:nvSpPr>
          <p:cNvPr id="20" name="Shape 32">
            <a:extLst>
              <a:ext uri="{FF2B5EF4-FFF2-40B4-BE49-F238E27FC236}">
                <a16:creationId xmlns:a16="http://schemas.microsoft.com/office/drawing/2014/main" id="{396A20E4-A641-C749-AFEA-35D528A4E920}"/>
              </a:ext>
            </a:extLst>
          </p:cNvPr>
          <p:cNvSpPr/>
          <p:nvPr/>
        </p:nvSpPr>
        <p:spPr>
          <a:xfrm>
            <a:off x="5430986" y="3459158"/>
            <a:ext cx="2414112" cy="6250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gn="ctr"/>
            <a:r>
              <a:rPr lang="en-US" sz="1100" b="1" dirty="0">
                <a:solidFill>
                  <a:schemeClr val="tx1">
                    <a:lumMod val="75000"/>
                    <a:lumOff val="25000"/>
                  </a:schemeClr>
                </a:solidFill>
                <a:latin typeface="Roboto" panose="02000000000000000000" pitchFamily="2" charset="0"/>
                <a:ea typeface="Roboto" panose="02000000000000000000" pitchFamily="2" charset="0"/>
              </a:rPr>
              <a:t>De los ataques no son detectados </a:t>
            </a:r>
          </a:p>
        </p:txBody>
      </p:sp>
      <p:sp>
        <p:nvSpPr>
          <p:cNvPr id="21" name="Shape 32">
            <a:extLst>
              <a:ext uri="{FF2B5EF4-FFF2-40B4-BE49-F238E27FC236}">
                <a16:creationId xmlns:a16="http://schemas.microsoft.com/office/drawing/2014/main" id="{1E97C269-0613-C34B-84F4-BF26C88B084D}"/>
              </a:ext>
            </a:extLst>
          </p:cNvPr>
          <p:cNvSpPr/>
          <p:nvPr/>
        </p:nvSpPr>
        <p:spPr>
          <a:xfrm>
            <a:off x="1512598" y="3494908"/>
            <a:ext cx="2414112" cy="5535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gn="ctr"/>
            <a:r>
              <a:rPr lang="en-US" sz="1100" b="1" dirty="0">
                <a:solidFill>
                  <a:schemeClr val="tx1">
                    <a:lumMod val="75000"/>
                    <a:lumOff val="25000"/>
                  </a:schemeClr>
                </a:solidFill>
                <a:latin typeface="Roboto" panose="02000000000000000000" pitchFamily="2" charset="0"/>
                <a:ea typeface="Roboto" panose="02000000000000000000" pitchFamily="2" charset="0"/>
              </a:rPr>
              <a:t>De los ataques no son prevenidos</a:t>
            </a:r>
          </a:p>
        </p:txBody>
      </p:sp>
      <p:sp>
        <p:nvSpPr>
          <p:cNvPr id="22" name="TextBox 21">
            <a:extLst>
              <a:ext uri="{FF2B5EF4-FFF2-40B4-BE49-F238E27FC236}">
                <a16:creationId xmlns:a16="http://schemas.microsoft.com/office/drawing/2014/main" id="{C5693E41-F1B0-7847-BFE5-1E90A2D4FED4}"/>
              </a:ext>
            </a:extLst>
          </p:cNvPr>
          <p:cNvSpPr txBox="1"/>
          <p:nvPr/>
        </p:nvSpPr>
        <p:spPr>
          <a:xfrm>
            <a:off x="1172585" y="2891200"/>
            <a:ext cx="1460664" cy="769441"/>
          </a:xfrm>
          <a:prstGeom prst="rect">
            <a:avLst/>
          </a:prstGeom>
          <a:noFill/>
        </p:spPr>
        <p:txBody>
          <a:bodyPr wrap="square" rtlCol="0">
            <a:spAutoFit/>
          </a:bodyPr>
          <a:lstStyle/>
          <a:p>
            <a:r>
              <a:rPr lang="en-US" sz="4400" dirty="0">
                <a:solidFill>
                  <a:schemeClr val="tx1">
                    <a:lumMod val="75000"/>
                    <a:lumOff val="25000"/>
                  </a:schemeClr>
                </a:solidFill>
              </a:rPr>
              <a:t>67%</a:t>
            </a:r>
          </a:p>
        </p:txBody>
      </p:sp>
      <p:sp>
        <p:nvSpPr>
          <p:cNvPr id="24" name="TextBox 23">
            <a:extLst>
              <a:ext uri="{FF2B5EF4-FFF2-40B4-BE49-F238E27FC236}">
                <a16:creationId xmlns:a16="http://schemas.microsoft.com/office/drawing/2014/main" id="{9617661B-A996-E147-8BED-5FC2615BBC1C}"/>
              </a:ext>
            </a:extLst>
          </p:cNvPr>
          <p:cNvSpPr txBox="1"/>
          <p:nvPr/>
        </p:nvSpPr>
        <p:spPr>
          <a:xfrm>
            <a:off x="5155572" y="2895280"/>
            <a:ext cx="1460664" cy="769441"/>
          </a:xfrm>
          <a:prstGeom prst="rect">
            <a:avLst/>
          </a:prstGeom>
          <a:noFill/>
        </p:spPr>
        <p:txBody>
          <a:bodyPr wrap="square" rtlCol="0">
            <a:spAutoFit/>
          </a:bodyPr>
          <a:lstStyle/>
          <a:p>
            <a:r>
              <a:rPr lang="en-US" sz="4400" dirty="0">
                <a:solidFill>
                  <a:schemeClr val="tx1">
                    <a:lumMod val="75000"/>
                    <a:lumOff val="25000"/>
                  </a:schemeClr>
                </a:solidFill>
              </a:rPr>
              <a:t>74%</a:t>
            </a:r>
          </a:p>
        </p:txBody>
      </p:sp>
      <p:sp>
        <p:nvSpPr>
          <p:cNvPr id="25" name="TextBox 24">
            <a:extLst>
              <a:ext uri="{FF2B5EF4-FFF2-40B4-BE49-F238E27FC236}">
                <a16:creationId xmlns:a16="http://schemas.microsoft.com/office/drawing/2014/main" id="{51B3FE9E-0754-2B48-8323-3DD375FD4D0A}"/>
              </a:ext>
            </a:extLst>
          </p:cNvPr>
          <p:cNvSpPr txBox="1"/>
          <p:nvPr/>
        </p:nvSpPr>
        <p:spPr>
          <a:xfrm>
            <a:off x="9073960" y="2862111"/>
            <a:ext cx="1460664" cy="769441"/>
          </a:xfrm>
          <a:prstGeom prst="rect">
            <a:avLst/>
          </a:prstGeom>
          <a:noFill/>
        </p:spPr>
        <p:txBody>
          <a:bodyPr wrap="square" rtlCol="0">
            <a:spAutoFit/>
          </a:bodyPr>
          <a:lstStyle/>
          <a:p>
            <a:r>
              <a:rPr lang="en-US" sz="4400" dirty="0">
                <a:solidFill>
                  <a:schemeClr val="tx1">
                    <a:lumMod val="75000"/>
                    <a:lumOff val="25000"/>
                  </a:schemeClr>
                </a:solidFill>
              </a:rPr>
              <a:t>9%</a:t>
            </a:r>
          </a:p>
        </p:txBody>
      </p:sp>
      <p:sp>
        <p:nvSpPr>
          <p:cNvPr id="15" name="Rectangle 14">
            <a:extLst>
              <a:ext uri="{FF2B5EF4-FFF2-40B4-BE49-F238E27FC236}">
                <a16:creationId xmlns:a16="http://schemas.microsoft.com/office/drawing/2014/main" id="{822A2EE9-386A-46B3-B63B-CC3C479A1C9E}"/>
              </a:ext>
            </a:extLst>
          </p:cNvPr>
          <p:cNvSpPr/>
          <p:nvPr/>
        </p:nvSpPr>
        <p:spPr>
          <a:xfrm>
            <a:off x="1770595" y="243769"/>
            <a:ext cx="3948316" cy="461665"/>
          </a:xfrm>
          <a:prstGeom prst="rect">
            <a:avLst/>
          </a:prstGeom>
        </p:spPr>
        <p:txBody>
          <a:bodyPr wrap="none">
            <a:spAutoFit/>
          </a:bodyPr>
          <a:lstStyle/>
          <a:p>
            <a:pPr>
              <a:spcBef>
                <a:spcPts val="200"/>
              </a:spcBef>
            </a:pP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El mundo en el que vivimos</a:t>
            </a:r>
          </a:p>
        </p:txBody>
      </p:sp>
    </p:spTree>
    <p:extLst>
      <p:ext uri="{BB962C8B-B14F-4D97-AF65-F5344CB8AC3E}">
        <p14:creationId xmlns:p14="http://schemas.microsoft.com/office/powerpoint/2010/main" val="156992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3.png" descr="image3.png">
            <a:extLst>
              <a:ext uri="{FF2B5EF4-FFF2-40B4-BE49-F238E27FC236}">
                <a16:creationId xmlns:a16="http://schemas.microsoft.com/office/drawing/2014/main" id="{AA6D2A51-B74F-401E-85E2-8DEECE6D7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9" y="161584"/>
            <a:ext cx="894528" cy="553581"/>
          </a:xfrm>
          <a:prstGeom prst="rect">
            <a:avLst/>
          </a:prstGeom>
          <a:ln w="12700">
            <a:miter lim="400000"/>
          </a:ln>
        </p:spPr>
      </p:pic>
      <p:sp>
        <p:nvSpPr>
          <p:cNvPr id="36" name="TextBox 35">
            <a:extLst>
              <a:ext uri="{FF2B5EF4-FFF2-40B4-BE49-F238E27FC236}">
                <a16:creationId xmlns:a16="http://schemas.microsoft.com/office/drawing/2014/main" id="{2185DC4A-7037-0F46-8636-127665E9903F}"/>
              </a:ext>
            </a:extLst>
          </p:cNvPr>
          <p:cNvSpPr txBox="1"/>
          <p:nvPr/>
        </p:nvSpPr>
        <p:spPr>
          <a:xfrm>
            <a:off x="11688336" y="0"/>
            <a:ext cx="503664" cy="230832"/>
          </a:xfrm>
          <a:prstGeom prst="rect">
            <a:avLst/>
          </a:prstGeom>
          <a:noFill/>
        </p:spPr>
        <p:txBody>
          <a:bodyPr wrap="none" rtlCol="0">
            <a:spAutoFit/>
          </a:bodyPr>
          <a:lstStyle/>
          <a:p>
            <a:r>
              <a:rPr lang="en-US" sz="900" b="1" dirty="0">
                <a:solidFill>
                  <a:schemeClr val="bg1"/>
                </a:solidFill>
              </a:rPr>
              <a:t>DRAFT</a:t>
            </a:r>
          </a:p>
        </p:txBody>
      </p:sp>
      <p:sp>
        <p:nvSpPr>
          <p:cNvPr id="17" name="Rectangle 16">
            <a:extLst>
              <a:ext uri="{FF2B5EF4-FFF2-40B4-BE49-F238E27FC236}">
                <a16:creationId xmlns:a16="http://schemas.microsoft.com/office/drawing/2014/main" id="{FFBC12EF-F570-4752-9374-AB4BED3CF45E}"/>
              </a:ext>
            </a:extLst>
          </p:cNvPr>
          <p:cNvSpPr/>
          <p:nvPr/>
        </p:nvSpPr>
        <p:spPr>
          <a:xfrm>
            <a:off x="1770595" y="1047998"/>
            <a:ext cx="8755794" cy="5470728"/>
          </a:xfrm>
          <a:prstGeom prst="rect">
            <a:avLst/>
          </a:prstGeom>
        </p:spPr>
        <p:txBody>
          <a:bodyPr wrap="square">
            <a:spAutoFit/>
          </a:bodyPr>
          <a:lstStyle/>
          <a:p>
            <a:pPr indent="457200">
              <a:lnSpc>
                <a:spcPct val="150000"/>
              </a:lnSpc>
            </a:pPr>
            <a:r>
              <a:rPr lang="en-US" dirty="0" err="1">
                <a:latin typeface="Roboto Thin" panose="02000000000000000000" pitchFamily="2" charset="0"/>
                <a:ea typeface="Roboto Thin" panose="02000000000000000000" pitchFamily="2" charset="0"/>
                <a:cs typeface="Arial" panose="020B0604020202020204" pitchFamily="34" charset="0"/>
              </a:rPr>
              <a:t>CyBot </a:t>
            </a:r>
            <a:r>
              <a:rPr lang="mr-IN" dirty="0" err="1">
                <a:latin typeface="Roboto Thin" panose="02000000000000000000" pitchFamily="2" charset="0"/>
                <a:ea typeface="Roboto Thin" panose="02000000000000000000" pitchFamily="2" charset="0"/>
                <a:cs typeface="Arial" panose="020B0604020202020204" pitchFamily="34" charset="0"/>
              </a:rPr>
              <a:t>–</a:t>
            </a:r>
            <a:r>
              <a:rPr lang="en-US" dirty="0" err="1">
                <a:latin typeface="Roboto Thin" panose="02000000000000000000" pitchFamily="2" charset="0"/>
                <a:ea typeface="Roboto Thin" panose="02000000000000000000" pitchFamily="2" charset="0"/>
                <a:cs typeface="Arial" panose="020B0604020202020204" pitchFamily="34" charset="0"/>
              </a:rPr>
              <a:t> la </a:t>
            </a:r>
            <a:r>
              <a:rPr lang="en-US" dirty="0">
                <a:latin typeface="Roboto Thin" panose="02000000000000000000" pitchFamily="2" charset="0"/>
                <a:ea typeface="Roboto Thin" panose="02000000000000000000" pitchFamily="2" charset="0"/>
                <a:cs typeface="Arial" panose="020B0604020202020204" pitchFamily="34" charset="0"/>
              </a:rPr>
              <a:t>solucion que: </a:t>
            </a:r>
          </a:p>
          <a:p>
            <a:pPr indent="457200">
              <a:lnSpc>
                <a:spcPct val="150000"/>
              </a:lnSpc>
            </a:pPr>
            <a:r>
              <a:rPr lang="en-US" dirty="0">
                <a:latin typeface="Roboto Thin" panose="02000000000000000000" pitchFamily="2" charset="0"/>
                <a:ea typeface="Roboto Thin" panose="02000000000000000000" pitchFamily="2" charset="0"/>
                <a:cs typeface="Arial" panose="020B0604020202020204" pitchFamily="34" charset="0"/>
              </a:rPr>
              <a:t> </a:t>
            </a:r>
          </a:p>
          <a:p>
            <a:pPr marL="742950" lvl="1" indent="-285750">
              <a:lnSpc>
                <a:spcPct val="150000"/>
              </a:lnSpc>
              <a:buSzPct val="70000"/>
              <a:buFont typeface="Courier New" panose="02070309020205020404" pitchFamily="49" charset="0"/>
              <a:buChar char="o"/>
            </a:pPr>
            <a:r>
              <a:rPr lang="en-US" dirty="0">
                <a:latin typeface="Roboto Thin" panose="02000000000000000000" pitchFamily="2" charset="0"/>
                <a:ea typeface="Roboto Thin" panose="02000000000000000000" pitchFamily="2" charset="0"/>
                <a:cs typeface="Arial" panose="020B0604020202020204" pitchFamily="34" charset="0"/>
              </a:rPr>
              <a:t>Permite a las organizaciones priorizar sus riesgos ciberneticos basados en la criticidad de sus activos y analitica avanzada</a:t>
            </a:r>
          </a:p>
          <a:p>
            <a:pPr marL="742950" lvl="1" indent="-285750">
              <a:lnSpc>
                <a:spcPct val="150000"/>
              </a:lnSpc>
              <a:buSzPct val="70000"/>
              <a:buFont typeface="Courier New" panose="02070309020205020404" pitchFamily="49" charset="0"/>
              <a:buChar char="o"/>
            </a:pPr>
            <a:r>
              <a:rPr lang="en-US" dirty="0">
                <a:latin typeface="Roboto Thin" panose="02000000000000000000" pitchFamily="2" charset="0"/>
                <a:ea typeface="Roboto Thin" panose="02000000000000000000" pitchFamily="2" charset="0"/>
                <a:cs typeface="Arial" panose="020B0604020202020204" pitchFamily="34" charset="0"/>
              </a:rPr>
              <a:t>Facilita a las organizaciones invertir su tiempo y recursos en aquellas vulnerabilidades que amenazan sus activos criticos y los procesos de negocio</a:t>
            </a:r>
          </a:p>
          <a:p>
            <a:pPr marL="742950" lvl="1" indent="-285750">
              <a:lnSpc>
                <a:spcPct val="150000"/>
              </a:lnSpc>
              <a:buSzPct val="70000"/>
              <a:buFont typeface="Courier New" panose="02070309020205020404" pitchFamily="49" charset="0"/>
              <a:buChar char="o"/>
            </a:pPr>
            <a:r>
              <a:rPr lang="en-US" dirty="0">
                <a:latin typeface="Roboto Thin" panose="02000000000000000000" pitchFamily="2" charset="0"/>
                <a:ea typeface="Roboto Thin" panose="02000000000000000000" pitchFamily="2" charset="0"/>
                <a:cs typeface="Arial" panose="020B0604020202020204" pitchFamily="34" charset="0"/>
              </a:rPr>
              <a:t>Dispone de la tecnologia patentada de APS (Attack Patch Scenario™), el sistema crea una lista priorizada de vulnerabilidades haciendo Inteligencia Artificial</a:t>
            </a:r>
          </a:p>
          <a:p>
            <a:pPr marL="742950" lvl="1" indent="-285750">
              <a:lnSpc>
                <a:spcPct val="150000"/>
              </a:lnSpc>
              <a:buSzPct val="70000"/>
              <a:buFont typeface="Courier New" panose="02070309020205020404" pitchFamily="49" charset="0"/>
              <a:buChar char="o"/>
            </a:pPr>
            <a:r>
              <a:rPr lang="en-US" b="1" dirty="0">
                <a:latin typeface="Roboto Thin" panose="02000000000000000000" pitchFamily="2" charset="0"/>
                <a:ea typeface="Roboto Thin" panose="02000000000000000000" pitchFamily="2" charset="0"/>
                <a:cs typeface="Arial" panose="020B0604020202020204" pitchFamily="34" charset="0"/>
              </a:rPr>
              <a:t>Habilita a que las organizaciones reduzcan sustancialmente sus brechas de seguridad con la minima cantidad de tiempo y esfuerzos apoyandose en el uso eficiente de los recursos</a:t>
            </a:r>
          </a:p>
        </p:txBody>
      </p:sp>
      <p:sp>
        <p:nvSpPr>
          <p:cNvPr id="18" name="Rectangle 17">
            <a:extLst>
              <a:ext uri="{FF2B5EF4-FFF2-40B4-BE49-F238E27FC236}">
                <a16:creationId xmlns:a16="http://schemas.microsoft.com/office/drawing/2014/main" id="{CC8C64C0-867E-4038-BBE4-87F751CFF7F5}"/>
              </a:ext>
            </a:extLst>
          </p:cNvPr>
          <p:cNvSpPr/>
          <p:nvPr/>
        </p:nvSpPr>
        <p:spPr>
          <a:xfrm>
            <a:off x="1770595" y="243769"/>
            <a:ext cx="8082411" cy="461665"/>
          </a:xfrm>
          <a:prstGeom prst="rect">
            <a:avLst/>
          </a:prstGeom>
        </p:spPr>
        <p:txBody>
          <a:bodyPr wrap="none">
            <a:spAutoFit/>
          </a:bodyPr>
          <a:lstStyle/>
          <a:p>
            <a:pPr>
              <a:spcBef>
                <a:spcPts val="200"/>
              </a:spcBef>
            </a:pPr>
            <a:r>
              <a:rPr lang="en-US" sz="2400" dirty="0" err="1">
                <a:solidFill>
                  <a:srgbClr val="2F5496"/>
                </a:solidFill>
                <a:latin typeface="Roboto Light" panose="02000000000000000000" pitchFamily="2" charset="0"/>
                <a:ea typeface="Roboto Light" panose="02000000000000000000" pitchFamily="2" charset="0"/>
                <a:cs typeface="Times New Roman" panose="02020603050405020304" pitchFamily="18" charset="0"/>
              </a:rPr>
              <a:t>CyBot</a:t>
            </a:r>
            <a:r>
              <a:rPr lang="en-US" sz="2400" dirty="0">
                <a:solidFill>
                  <a:srgbClr val="2F5496"/>
                </a:solidFill>
                <a:latin typeface="Roboto Light" panose="02000000000000000000" pitchFamily="2" charset="0"/>
                <a:ea typeface="Roboto Light" panose="02000000000000000000" pitchFamily="2" charset="0"/>
                <a:cs typeface="Times New Roman" panose="02020603050405020304" pitchFamily="18" charset="0"/>
              </a:rPr>
              <a:t> es una VPT (Vulnerability Prioritization Technology) </a:t>
            </a:r>
          </a:p>
        </p:txBody>
      </p:sp>
    </p:spTree>
    <p:extLst>
      <p:ext uri="{BB962C8B-B14F-4D97-AF65-F5344CB8AC3E}">
        <p14:creationId xmlns:p14="http://schemas.microsoft.com/office/powerpoint/2010/main" val="3092053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90EE1592-DDB1-4765-B2D9-98587ECDBD62}" vid="{ACD51EBF-6FFD-4BBE-B665-F7875FF43AAF}"/>
    </a:ext>
  </a:extLst>
</a:theme>
</file>

<file path=ppt/theme/theme3.xml><?xml version="1.0" encoding="utf-8"?>
<a:theme xmlns:a="http://schemas.openxmlformats.org/drawingml/2006/main" name="1_Default Them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90EE1592-DDB1-4765-B2D9-98587ECDBD62}" vid="{ACD51EBF-6FFD-4BBE-B665-F7875FF43AAF}"/>
    </a:ext>
  </a:extLst>
</a:theme>
</file>

<file path=ppt/theme/theme4.xml><?xml version="1.0" encoding="utf-8"?>
<a:theme xmlns:a="http://schemas.openxmlformats.org/drawingml/2006/main" name="2_Default Them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90EE1592-DDB1-4765-B2D9-98587ECDBD62}" vid="{ACD51EBF-6FFD-4BBE-B665-F7875FF43AA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1565</TotalTime>
  <Words>2624</Words>
  <Application>Microsoft Office PowerPoint</Application>
  <PresentationFormat>Widescreen</PresentationFormat>
  <Paragraphs>470</Paragraphs>
  <Slides>47</Slides>
  <Notes>40</Notes>
  <HiddenSlides>0</HiddenSlides>
  <MMClips>0</MMClips>
  <ScaleCrop>false</ScaleCrop>
  <HeadingPairs>
    <vt:vector size="6" baseType="variant">
      <vt:variant>
        <vt:lpstr>Fonts Used</vt:lpstr>
      </vt:variant>
      <vt:variant>
        <vt:i4>25</vt:i4>
      </vt:variant>
      <vt:variant>
        <vt:lpstr>Theme</vt:lpstr>
      </vt:variant>
      <vt:variant>
        <vt:i4>4</vt:i4>
      </vt:variant>
      <vt:variant>
        <vt:lpstr>Slide Titles</vt:lpstr>
      </vt:variant>
      <vt:variant>
        <vt:i4>47</vt:i4>
      </vt:variant>
    </vt:vector>
  </HeadingPairs>
  <TitlesOfParts>
    <vt:vector size="76" baseType="lpstr">
      <vt:lpstr>Arial</vt:lpstr>
      <vt:lpstr>Calibri</vt:lpstr>
      <vt:lpstr>Calibri Light</vt:lpstr>
      <vt:lpstr>CiscoSansTT ExtraLight</vt:lpstr>
      <vt:lpstr>Courier New</vt:lpstr>
      <vt:lpstr>DIN Pro</vt:lpstr>
      <vt:lpstr>DIN Pro Medium</vt:lpstr>
      <vt:lpstr>Exo</vt:lpstr>
      <vt:lpstr>Exo Light</vt:lpstr>
      <vt:lpstr>Exo Regular</vt:lpstr>
      <vt:lpstr>Exo Thin</vt:lpstr>
      <vt:lpstr>Gill Sans</vt:lpstr>
      <vt:lpstr>Helvetica</vt:lpstr>
      <vt:lpstr>Helvetica Neue Medium</vt:lpstr>
      <vt:lpstr>Open Sans</vt:lpstr>
      <vt:lpstr>Open Sans (Body)</vt:lpstr>
      <vt:lpstr>Poppins</vt:lpstr>
      <vt:lpstr>Poppins Black</vt:lpstr>
      <vt:lpstr>Poppins Light</vt:lpstr>
      <vt:lpstr>Roboto</vt:lpstr>
      <vt:lpstr>Roboto Black</vt:lpstr>
      <vt:lpstr>Roboto Light</vt:lpstr>
      <vt:lpstr>Roboto Regular</vt:lpstr>
      <vt:lpstr>Roboto Thin</vt:lpstr>
      <vt:lpstr>Wingdings</vt:lpstr>
      <vt:lpstr>Office Theme</vt:lpstr>
      <vt:lpstr>Default Theme</vt:lpstr>
      <vt:lpstr>1_Default Theme</vt:lpstr>
      <vt:lpstr>2_Default Theme</vt:lpstr>
      <vt:lpstr>PowerPoint Presentation</vt:lpstr>
      <vt:lpstr>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Demo</vt:lpstr>
      <vt:lpstr>Demo</vt:lpstr>
      <vt:lpstr>PowerPoint Presentation</vt:lpstr>
      <vt:lpstr>HARMONY IoT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 Instalacion Cyber Range </vt:lpstr>
      <vt:lpstr>PowerPoint Presentation</vt:lpstr>
      <vt:lpstr>Incursione en un SOC Virtual, en cualquier momento, en cualquier lugar</vt:lpstr>
      <vt:lpstr>PowerPoint Presentation</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Estrada -X (danestra - TEKSYSTEMS INC at Cisco)</dc:creator>
  <cp:lastModifiedBy>Daniel Estrada</cp:lastModifiedBy>
  <cp:revision>92</cp:revision>
  <dcterms:created xsi:type="dcterms:W3CDTF">2018-12-29T14:13:02Z</dcterms:created>
  <dcterms:modified xsi:type="dcterms:W3CDTF">2021-01-25T17:35:35Z</dcterms:modified>
</cp:coreProperties>
</file>